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480" r:id="rId3"/>
    <p:sldId id="475" r:id="rId4"/>
    <p:sldId id="474" r:id="rId5"/>
    <p:sldId id="477" r:id="rId6"/>
    <p:sldId id="483" r:id="rId7"/>
    <p:sldId id="484" r:id="rId8"/>
    <p:sldId id="485" r:id="rId9"/>
    <p:sldId id="486" r:id="rId10"/>
    <p:sldId id="487" r:id="rId11"/>
    <p:sldId id="488" r:id="rId12"/>
    <p:sldId id="481" r:id="rId13"/>
    <p:sldId id="478" r:id="rId14"/>
    <p:sldId id="479" r:id="rId15"/>
    <p:sldId id="489" r:id="rId16"/>
    <p:sldId id="473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8E5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83" autoAdjust="0"/>
  </p:normalViewPr>
  <p:slideViewPr>
    <p:cSldViewPr>
      <p:cViewPr>
        <p:scale>
          <a:sx n="80" d="100"/>
          <a:sy n="80" d="100"/>
        </p:scale>
        <p:origin x="-344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1F3F-85FD-4D6D-9902-DE21320E0477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D726F-AA01-4A9D-81D1-A09838CFA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4E1C1F-C217-4AD6-AF7C-55411A2E8AB0}" type="datetimeFigureOut">
              <a:rPr lang="en-US" smtClean="0"/>
              <a:pPr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science.smith.edu/datafes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p.com/dataset_challenge" TargetMode="External"/><Relationship Id="rId4" Type="http://schemas.openxmlformats.org/officeDocument/2006/relationships/hyperlink" Target="http://pokemondb.net/" TargetMode="External"/><Relationship Id="rId5" Type="http://schemas.openxmlformats.org/officeDocument/2006/relationships/hyperlink" Target="http://worldhappiness.report/" TargetMode="External"/><Relationship Id="rId6" Type="http://schemas.openxmlformats.org/officeDocument/2006/relationships/hyperlink" Target="https://nsidc.org/glim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egattacentral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FINAL PROJECT 01: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Sketching and Early Prototyping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March </a:t>
            </a:r>
            <a:r>
              <a:rPr lang="en-US" dirty="0" smtClean="0"/>
              <a:t>30</a:t>
            </a:r>
            <a:r>
              <a:rPr lang="en-US" sz="2400" dirty="0" smtClean="0"/>
              <a:t>, </a:t>
            </a:r>
            <a:r>
              <a:rPr lang="en-US" sz="2400" dirty="0" smtClean="0"/>
              <a:t>2015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SDS136: Communicating with Data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Example: supreme court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Which ones are in place already, and which ones are still in progress?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We </a:t>
            </a:r>
            <a:r>
              <a:rPr lang="en-US" i="1" dirty="0"/>
              <a:t>have already gotten most of the data </a:t>
            </a:r>
            <a:r>
              <a:rPr lang="en-US" i="1" dirty="0" smtClean="0"/>
              <a:t>on issues and votes from online sources. </a:t>
            </a:r>
            <a:r>
              <a:rPr lang="en-US" i="1" dirty="0"/>
              <a:t>We still need to </a:t>
            </a:r>
            <a:r>
              <a:rPr lang="en-US" i="1" dirty="0" smtClean="0"/>
              <a:t>figure out how to deal with the text </a:t>
            </a:r>
            <a:r>
              <a:rPr lang="en-US" i="1" dirty="0"/>
              <a:t>of opinions. </a:t>
            </a:r>
            <a:r>
              <a:rPr lang="en-US" i="1" dirty="0" smtClean="0"/>
              <a:t>We have not decided how to visualize the data yet.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3321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Example: supreme court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Are there any potential roadblocks?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We haven’t learned how to work with text data in Tableau yet, so that might be more difficult than we expect.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213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28600" y="2057400"/>
            <a:ext cx="4648200" cy="3657600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big questions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1"/>
          <a:stretch/>
        </p:blipFill>
        <p:spPr>
          <a:xfrm>
            <a:off x="381000" y="2209800"/>
            <a:ext cx="4270375" cy="3352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1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What potential </a:t>
            </a:r>
            <a:r>
              <a:rPr lang="en-US" b="1" dirty="0" smtClean="0"/>
              <a:t>roadblocks</a:t>
            </a:r>
            <a:r>
              <a:rPr lang="en-US" dirty="0" smtClean="0"/>
              <a:t> did you discover?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19" y="4800600"/>
            <a:ext cx="5021581" cy="20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2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2: </a:t>
            </a:r>
            <a:r>
              <a:rPr lang="en-US" dirty="0" smtClean="0"/>
              <a:t>roadblock </a:t>
            </a:r>
            <a:r>
              <a:rPr lang="en-US" dirty="0"/>
              <a:t>r</a:t>
            </a:r>
            <a:r>
              <a:rPr lang="en-US" dirty="0" smtClean="0"/>
              <a:t>esolution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375" r="-343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433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228600" y="2057400"/>
            <a:ext cx="4648200" cy="3657600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2: roadblock resolution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1"/>
          <a:stretch/>
        </p:blipFill>
        <p:spPr>
          <a:xfrm>
            <a:off x="381000" y="2209800"/>
            <a:ext cx="4270375" cy="3352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0"/>
            <a:ext cx="3962400" cy="2971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4800" y="2286000"/>
            <a:ext cx="3962400" cy="2971800"/>
            <a:chOff x="533400" y="2286000"/>
            <a:chExt cx="3962400" cy="2971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33400" y="2286000"/>
              <a:ext cx="3962400" cy="2971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800" y="2286000"/>
              <a:ext cx="2489200" cy="2971800"/>
            </a:xfrm>
            <a:prstGeom prst="rect">
              <a:avLst/>
            </a:prstGeom>
          </p:spPr>
        </p:pic>
      </p:grpSp>
      <p:sp>
        <p:nvSpPr>
          <p:cNvPr id="3" name="Snip Single Corner Rectangle 2"/>
          <p:cNvSpPr/>
          <p:nvPr/>
        </p:nvSpPr>
        <p:spPr>
          <a:xfrm rot="10800000">
            <a:off x="228600" y="2057400"/>
            <a:ext cx="4648200" cy="3657600"/>
          </a:xfrm>
          <a:prstGeom prst="snip1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423724"/>
            <a:ext cx="3733800" cy="32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5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5416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r>
              <a:rPr lang="en-US" dirty="0" smtClean="0"/>
              <a:t>Watch for some small tweaks to the schedule in response to today’s activities</a:t>
            </a:r>
          </a:p>
          <a:p>
            <a:endParaRPr lang="en-US" dirty="0"/>
          </a:p>
          <a:p>
            <a:r>
              <a:rPr lang="en-US" b="1" dirty="0" smtClean="0"/>
              <a:t>For next week</a:t>
            </a:r>
            <a:r>
              <a:rPr lang="en-US" dirty="0" smtClean="0"/>
              <a:t>: </a:t>
            </a:r>
            <a:r>
              <a:rPr lang="en-US" dirty="0" smtClean="0"/>
              <a:t>finalize project </a:t>
            </a:r>
            <a:r>
              <a:rPr lang="en-US" b="1" dirty="0" smtClean="0"/>
              <a:t>topic and data</a:t>
            </a:r>
            <a:r>
              <a:rPr lang="en-US" dirty="0" smtClean="0"/>
              <a:t> sources, Piazza post will be due before class on Wednesday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639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689" r="26725"/>
          <a:stretch/>
        </p:blipFill>
        <p:spPr>
          <a:xfrm>
            <a:off x="228600" y="1005929"/>
            <a:ext cx="8697316" cy="2804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r>
              <a:rPr lang="en-US" dirty="0" smtClean="0"/>
              <a:t>THIS WEEKEND</a:t>
            </a:r>
          </a:p>
          <a:p>
            <a:r>
              <a:rPr lang="en-US" dirty="0" smtClean="0">
                <a:hlinkClick r:id="rId3"/>
              </a:rPr>
              <a:t>http://www.science.smith.edu/datafest/</a:t>
            </a:r>
            <a:endParaRPr lang="en-US" dirty="0" smtClean="0"/>
          </a:p>
          <a:p>
            <a:r>
              <a:rPr lang="en-US" dirty="0" smtClean="0"/>
              <a:t>Two Smith teams still have space for additional people; if you want to join a team let me (or the team) know!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979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Monday’s </a:t>
            </a:r>
            <a:r>
              <a:rPr lang="en-US" dirty="0" smtClean="0"/>
              <a:t>brainstorm</a:t>
            </a:r>
            <a:r>
              <a:rPr lang="en-US" dirty="0" smtClean="0"/>
              <a:t>: </a:t>
            </a:r>
            <a:r>
              <a:rPr lang="en-US" dirty="0" smtClean="0"/>
              <a:t>potential </a:t>
            </a:r>
            <a:r>
              <a:rPr lang="en-US" dirty="0" smtClean="0"/>
              <a:t>d</a:t>
            </a:r>
            <a:r>
              <a:rPr lang="en-US" dirty="0" smtClean="0"/>
              <a:t>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 of </a:t>
            </a:r>
            <a:r>
              <a:rPr lang="en-US" dirty="0"/>
              <a:t>the </a:t>
            </a:r>
            <a:r>
              <a:rPr lang="en-US" dirty="0" smtClean="0"/>
              <a:t>Charles Data: </a:t>
            </a:r>
            <a:r>
              <a:rPr lang="en-US" dirty="0">
                <a:hlinkClick r:id="rId2"/>
              </a:rPr>
              <a:t>https://www.regattacentral.com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Yel</a:t>
            </a:r>
            <a:r>
              <a:rPr lang="en-US" dirty="0" smtClean="0"/>
              <a:t>p Challenge: </a:t>
            </a:r>
            <a:r>
              <a:rPr lang="en-US" dirty="0">
                <a:hlinkClick r:id="rId3"/>
              </a:rPr>
              <a:t>https://www.yelp.com/</a:t>
            </a:r>
            <a:r>
              <a:rPr lang="en-US" dirty="0" smtClean="0">
                <a:hlinkClick r:id="rId3"/>
              </a:rPr>
              <a:t>dataset_challenge</a:t>
            </a:r>
            <a:endParaRPr lang="en-US" dirty="0" smtClean="0"/>
          </a:p>
          <a:p>
            <a:r>
              <a:rPr lang="en-US" dirty="0" smtClean="0"/>
              <a:t>Pokémon</a:t>
            </a:r>
            <a:r>
              <a:rPr lang="en-US" dirty="0" smtClean="0"/>
              <a:t> </a:t>
            </a:r>
            <a:r>
              <a:rPr lang="en-US" dirty="0"/>
              <a:t>Database: </a:t>
            </a:r>
            <a:r>
              <a:rPr lang="en-US" dirty="0">
                <a:hlinkClick r:id="rId4"/>
              </a:rPr>
              <a:t>http://pokemondb.net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World </a:t>
            </a:r>
            <a:r>
              <a:rPr lang="en-US" dirty="0"/>
              <a:t>Happiness Report: </a:t>
            </a:r>
            <a:r>
              <a:rPr lang="en-US" dirty="0">
                <a:hlinkClick r:id="rId5"/>
              </a:rPr>
              <a:t>http://worldhappiness.report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/>
              <a:t>NSIDC </a:t>
            </a:r>
            <a:r>
              <a:rPr lang="en-US" dirty="0" smtClean="0"/>
              <a:t>Glacier </a:t>
            </a:r>
            <a:r>
              <a:rPr lang="en-US" dirty="0"/>
              <a:t>Database: </a:t>
            </a:r>
            <a:r>
              <a:rPr lang="en-US" dirty="0">
                <a:hlinkClick r:id="rId6"/>
              </a:rPr>
              <a:t>https://nsidc.org/glims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1730375" y="62071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5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Monday’s Brainstorm: Connections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344" r="-18344"/>
          <a:stretch>
            <a:fillRect/>
          </a:stretch>
        </p:blipFill>
        <p:spPr>
          <a:xfrm>
            <a:off x="-1905000" y="-304800"/>
            <a:ext cx="12877800" cy="7631288"/>
          </a:xfrm>
        </p:spPr>
      </p:pic>
    </p:spTree>
    <p:extLst>
      <p:ext uri="{BB962C8B-B14F-4D97-AF65-F5344CB8AC3E}">
        <p14:creationId xmlns:p14="http://schemas.microsoft.com/office/powerpoint/2010/main" val="213102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</a:t>
            </a:r>
            <a:r>
              <a:rPr lang="en-US" dirty="0" smtClean="0"/>
              <a:t>big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What </a:t>
            </a:r>
            <a:r>
              <a:rPr lang="en-US" dirty="0"/>
              <a:t>question is the project is trying to </a:t>
            </a:r>
            <a:r>
              <a:rPr lang="en-US" dirty="0" smtClean="0"/>
              <a:t>help answer</a:t>
            </a:r>
            <a:r>
              <a:rPr lang="en-US" dirty="0"/>
              <a:t>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How </a:t>
            </a:r>
            <a:r>
              <a:rPr lang="en-US" dirty="0"/>
              <a:t>have people answered it / gotten around it before?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What </a:t>
            </a:r>
            <a:r>
              <a:rPr lang="en-US" dirty="0"/>
              <a:t>new idea does this project offer that improves on the old way of doing things?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What </a:t>
            </a:r>
            <a:r>
              <a:rPr lang="en-US" dirty="0"/>
              <a:t>are the (major) building blocks the project will need to be successful?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Which </a:t>
            </a:r>
            <a:r>
              <a:rPr lang="en-US" dirty="0"/>
              <a:t>ones are in place already, and which ones are still in progress?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Are </a:t>
            </a:r>
            <a:r>
              <a:rPr lang="en-US" dirty="0"/>
              <a:t>there any potential roadblocks?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4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Example: supreme court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question is the project is trying to answer?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We </a:t>
            </a:r>
            <a:r>
              <a:rPr lang="en-US" i="1" dirty="0"/>
              <a:t>are trying to </a:t>
            </a:r>
            <a:r>
              <a:rPr lang="en-US" i="1" dirty="0" smtClean="0"/>
              <a:t>help people better understand patterns in how the US Supreme Court votes.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For example:</a:t>
            </a:r>
          </a:p>
          <a:p>
            <a:pPr lvl="1"/>
            <a:r>
              <a:rPr lang="en-US" i="1" dirty="0" smtClean="0"/>
              <a:t>How </a:t>
            </a:r>
            <a:r>
              <a:rPr lang="en-US" i="1" dirty="0"/>
              <a:t>often do S.C. justices actually vote in '</a:t>
            </a:r>
            <a:r>
              <a:rPr lang="en-US" i="1" dirty="0" smtClean="0"/>
              <a:t>blocks’?</a:t>
            </a:r>
          </a:p>
          <a:p>
            <a:pPr lvl="1"/>
            <a:r>
              <a:rPr lang="en-US" i="1" dirty="0" smtClean="0"/>
              <a:t>How </a:t>
            </a:r>
            <a:r>
              <a:rPr lang="en-US" i="1" dirty="0"/>
              <a:t>does justice X vote </a:t>
            </a:r>
            <a:r>
              <a:rPr lang="en-US" i="1" dirty="0" smtClean="0"/>
              <a:t>on specific issues?</a:t>
            </a:r>
          </a:p>
          <a:p>
            <a:pPr lvl="1"/>
            <a:r>
              <a:rPr lang="en-US" i="1" dirty="0" smtClean="0"/>
              <a:t>How </a:t>
            </a:r>
            <a:r>
              <a:rPr lang="en-US" i="1" dirty="0"/>
              <a:t>does justice X vote compared to justice Y</a:t>
            </a:r>
            <a:r>
              <a:rPr lang="en-US" i="1" dirty="0" smtClean="0"/>
              <a:t>?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3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Example: supreme court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have people answered it / gotten around it before?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Reading </a:t>
            </a:r>
            <a:r>
              <a:rPr lang="en-US" i="1" dirty="0"/>
              <a:t>opinions written by justices generally helps experts understand how they vote. People haven't done as much research on aggregate data in this area, although some textbooks use graphs generated </a:t>
            </a:r>
            <a:r>
              <a:rPr lang="en-US" i="1" dirty="0" smtClean="0"/>
              <a:t>by: </a:t>
            </a:r>
          </a:p>
          <a:p>
            <a:pPr marL="0" indent="0" algn="ctr">
              <a:buNone/>
            </a:pPr>
            <a:r>
              <a:rPr lang="en-US" i="1" dirty="0" err="1" smtClean="0"/>
              <a:t>supremecourtdatabase.org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There is not much information designed to help average citizens understand how the supreme court votes.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5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Example: supreme court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new idea does this project offer that improves on the old way of doing things?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This </a:t>
            </a:r>
            <a:r>
              <a:rPr lang="en-US" i="1" dirty="0"/>
              <a:t>project will provide a simple way to explore the data. Ideally, it will give the user enough flexibility to explore what they want, while not being too overwhelming (as some other databases are). 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It </a:t>
            </a:r>
            <a:r>
              <a:rPr lang="en-US" i="1" dirty="0"/>
              <a:t>will also be interactive; others are not.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5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Example: supreme court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are the (major) building blocks the project will need to be successful?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major building blocks we will need are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a</a:t>
            </a:r>
            <a:r>
              <a:rPr lang="en-US" i="1" dirty="0"/>
              <a:t>) access to data on issues, votes, etc. and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b</a:t>
            </a:r>
            <a:r>
              <a:rPr lang="en-US" i="1" dirty="0"/>
              <a:t>) access to written </a:t>
            </a:r>
            <a:r>
              <a:rPr lang="en-US" i="1" dirty="0" smtClean="0"/>
              <a:t>opinions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project will also need to be </a:t>
            </a:r>
            <a:r>
              <a:rPr lang="en-US" i="1" dirty="0" smtClean="0"/>
              <a:t>intuitive, so we will need help to choose the right visualizations for this data.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474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Y24029@C02KG0QCFFTT3PP7" val="5531"/>
  <p:tag name="DEFAULTDISPLAYSOURCE" val="\documentclass{article}&#10;&#10;\pagestyle{empty}&#10;&#10;\begin{document}&#10;&#10;&#10;\end{document}"/>
  <p:tag name="EMBEDFONT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19300</TotalTime>
  <Words>584</Words>
  <Application>Microsoft Macintosh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FINAL PROJECT 01: Sketching and Early Prototyping</vt:lpstr>
      <vt:lpstr>Announcements</vt:lpstr>
      <vt:lpstr>Monday’s brainstorm: potential datasets</vt:lpstr>
      <vt:lpstr>Monday’s Brainstorm: Connections</vt:lpstr>
      <vt:lpstr>Activity 1: big questions</vt:lpstr>
      <vt:lpstr>2015 Example: supreme court decisions</vt:lpstr>
      <vt:lpstr>2015 Example: supreme court decisions</vt:lpstr>
      <vt:lpstr>2015 Example: supreme court decisions</vt:lpstr>
      <vt:lpstr>2015 Example: supreme court decisions</vt:lpstr>
      <vt:lpstr>2015 Example: supreme court decisions</vt:lpstr>
      <vt:lpstr>2015 Example: supreme court decisions</vt:lpstr>
      <vt:lpstr>Activity 1: big questions</vt:lpstr>
      <vt:lpstr>Discussion</vt:lpstr>
      <vt:lpstr>Activity 2: roadblock resolution</vt:lpstr>
      <vt:lpstr>Activity 2: roadblock resolution</vt:lpstr>
      <vt:lpstr>Coming up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rchang</dc:creator>
  <cp:lastModifiedBy>R. Jordan Crouser</cp:lastModifiedBy>
  <cp:revision>258</cp:revision>
  <dcterms:created xsi:type="dcterms:W3CDTF">2010-09-06T14:11:22Z</dcterms:created>
  <dcterms:modified xsi:type="dcterms:W3CDTF">2016-03-30T16:48:37Z</dcterms:modified>
</cp:coreProperties>
</file>