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6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Roboto"/>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Author clrIdx="0" id="0" initials="" lastIdx="1" name="Ning Zhu"/>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font" Target="fonts/Roboto-italic.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Roboto-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Roboto-bold.fntdata"/><Relationship Id="rId6" Type="http://schemas.openxmlformats.org/officeDocument/2006/relationships/slide" Target="slides/slide1.xml"/><Relationship Id="rId18" Type="http://schemas.openxmlformats.org/officeDocument/2006/relationships/font" Target="fonts/Roboto-regular.fntdata"/><Relationship Id="rId7" Type="http://schemas.openxmlformats.org/officeDocument/2006/relationships/slide" Target="slides/slide2.xml"/><Relationship Id="rId8" Type="http://schemas.openxmlformats.org/officeDocument/2006/relationships/slide" Target="slides/slide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0" idx="1" dt="2016-12-11T11:29:59.595">
    <p:pos x="6000" y="0"/>
    <p:text>我觉得log scale还是应该在dataset里讲，因为background根本不会谈到。Dataset里会提到各个variable及unit，这时应该更适合提。（?)</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105" name="Shape 10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8" name="Shape 168"/>
        <p:cNvGrpSpPr/>
        <p:nvPr/>
      </p:nvGrpSpPr>
      <p:grpSpPr>
        <a:xfrm>
          <a:off x="0" y="0"/>
          <a:ext cx="0" cy="0"/>
          <a:chOff x="0" y="0"/>
          <a:chExt cx="0" cy="0"/>
        </a:xfrm>
      </p:grpSpPr>
      <p:sp>
        <p:nvSpPr>
          <p:cNvPr id="169" name="Shape 1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0" name="Shape 170"/>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28600" lvl="0" marL="457200" rtl="0">
              <a:spcBef>
                <a:spcPts val="0"/>
              </a:spcBef>
              <a:buAutoNum type="arabicPeriod"/>
            </a:pPr>
            <a:r>
              <a:rPr lang="en"/>
              <a:t>Normally, log scale for f</a:t>
            </a:r>
          </a:p>
          <a:p>
            <a:pPr indent="-228600" lvl="0" marL="457200" rtl="0">
              <a:spcBef>
                <a:spcPts val="0"/>
              </a:spcBef>
              <a:buAutoNum type="arabicPeriod"/>
            </a:pPr>
            <a:r>
              <a:rPr lang="en"/>
              <a:t>From the log f vs spl plot, shows quadratic relationship. Thus log(f, 10) + I (log(f, 10)^2)</a:t>
            </a:r>
          </a:p>
          <a:p>
            <a:pPr indent="-228600" lvl="0" marL="457200">
              <a:spcBef>
                <a:spcPts val="0"/>
              </a:spcBef>
              <a:buAutoNum type="arabicPeriod"/>
            </a:pPr>
            <a:r>
              <a:rPr lang="en"/>
              <a:t>P_value: all significant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4" name="Shape 174"/>
        <p:cNvGrpSpPr/>
        <p:nvPr/>
      </p:nvGrpSpPr>
      <p:grpSpPr>
        <a:xfrm>
          <a:off x="0" y="0"/>
          <a:ext cx="0" cy="0"/>
          <a:chOff x="0" y="0"/>
          <a:chExt cx="0" cy="0"/>
        </a:xfrm>
      </p:grpSpPr>
      <p:sp>
        <p:nvSpPr>
          <p:cNvPr id="175" name="Shape 1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6" name="Shape 17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400</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4" name="Shape 184"/>
        <p:cNvGrpSpPr/>
        <p:nvPr/>
      </p:nvGrpSpPr>
      <p:grpSpPr>
        <a:xfrm>
          <a:off x="0" y="0"/>
          <a:ext cx="0" cy="0"/>
          <a:chOff x="0" y="0"/>
          <a:chExt cx="0" cy="0"/>
        </a:xfrm>
      </p:grpSpPr>
      <p:sp>
        <p:nvSpPr>
          <p:cNvPr id="185" name="Shape 1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6" name="Shape 18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From the four diagnostic plots of our linear model. We can tell from the residuals v.s fitted plot that the red line did not deviate significantly from the horizontal zero line, so we assumed that the reponse data are somewhat linear. Therefore the four conditions for linear regression inference were not ideally met but we are comfortable for now with in sample anaylsis but not with inference or prediction.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3" name="Shape 11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6" name="Shape 116"/>
        <p:cNvGrpSpPr/>
        <p:nvPr/>
      </p:nvGrpSpPr>
      <p:grpSpPr>
        <a:xfrm>
          <a:off x="0" y="0"/>
          <a:ext cx="0" cy="0"/>
          <a:chOff x="0" y="0"/>
          <a:chExt cx="0" cy="0"/>
        </a:xfrm>
      </p:grpSpPr>
      <p:sp>
        <p:nvSpPr>
          <p:cNvPr id="117" name="Shape 1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8" name="Shape 11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Tho noise generated by an aircraft is an efficiency and environmental issue for the aerospace industry. A component of the total airframe noise is the self-noise of the airfoil, Airfoil self noise is generated by the interaction between an airfoil shape and the turbulent flow that it is placed in. For decades, researchers have been working on developing an aeroacoustic model to analyze and predict the airfoil self noise in order to find a way to reduce it. Our project focuses on the in sample analysis of airfoil noise.  </a:t>
            </a:r>
          </a:p>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6" name="Shape 12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An airfoil refers to the shape of a wing, as shown here. </a:t>
            </a:r>
          </a:p>
          <a:p>
            <a:pPr lvl="0">
              <a:spcBef>
                <a:spcPts val="0"/>
              </a:spcBef>
              <a:buNone/>
            </a:pPr>
            <a:r>
              <a:rPr lang="en"/>
              <a:t>Terminology, log scale</a:t>
            </a:r>
          </a:p>
          <a:p>
            <a:pPr lvl="0">
              <a:spcBef>
                <a:spcPts val="0"/>
              </a:spcBef>
              <a:buNone/>
            </a:pPr>
            <a:r>
              <a:rPr lang="en"/>
              <a:t>AOA: The angle between the reference line and the coming flow</a:t>
            </a:r>
          </a:p>
          <a:p>
            <a:pPr lvl="0">
              <a:spcBef>
                <a:spcPts val="0"/>
              </a:spcBef>
              <a:buNone/>
            </a:pPr>
            <a:r>
              <a:rPr lang="en"/>
              <a:t>CL: The length of the imaginary straight line connecting the leading edge and trailing edge of the airfoil</a:t>
            </a:r>
          </a:p>
          <a:p>
            <a:pPr lvl="0">
              <a:spcBef>
                <a:spcPts val="0"/>
              </a:spcBef>
              <a:buNone/>
            </a:pPr>
            <a:r>
              <a:rPr lang="en"/>
              <a:t>FSV: The center velocity of the fluid that the airfoil is moving in inside the wind tunnel</a:t>
            </a:r>
          </a:p>
          <a:p>
            <a:pPr lvl="0">
              <a:spcBef>
                <a:spcPts val="0"/>
              </a:spcBef>
              <a:buNone/>
            </a:pPr>
            <a:r>
              <a:rPr lang="en"/>
              <a:t>SSDT: The displacement of the streamline at the upper surface. A streamline can be just thought as a path of the moving flow. </a:t>
            </a:r>
          </a:p>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2" name="Shape 13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7" name="Shape 137"/>
        <p:cNvGrpSpPr/>
        <p:nvPr/>
      </p:nvGrpSpPr>
      <p:grpSpPr>
        <a:xfrm>
          <a:off x="0" y="0"/>
          <a:ext cx="0" cy="0"/>
          <a:chOff x="0" y="0"/>
          <a:chExt cx="0" cy="0"/>
        </a:xfrm>
      </p:grpSpPr>
      <p:sp>
        <p:nvSpPr>
          <p:cNvPr id="138" name="Shape 1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9" name="Shape 13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nSpc>
                <a:spcPct val="100000"/>
              </a:lnSpc>
              <a:spcBef>
                <a:spcPts val="0"/>
              </a:spcBef>
              <a:buNone/>
            </a:pPr>
            <a:r>
              <a:rPr lang="en">
                <a:solidFill>
                  <a:srgbClr val="616161"/>
                </a:solidFill>
                <a:latin typeface="Roboto"/>
                <a:ea typeface="Roboto"/>
                <a:cs typeface="Roboto"/>
                <a:sym typeface="Roboto"/>
              </a:rPr>
              <a:t>The dataset we are going to use is obtained from a series of aerodynamic and acoustic tests conducted in a wind tunnel.</a:t>
            </a:r>
          </a:p>
          <a:p>
            <a:pPr lvl="0" rtl="0">
              <a:lnSpc>
                <a:spcPct val="100000"/>
              </a:lnSpc>
              <a:spcBef>
                <a:spcPts val="0"/>
              </a:spcBef>
              <a:buNone/>
            </a:pPr>
            <a:r>
              <a:rPr lang="en">
                <a:solidFill>
                  <a:srgbClr val="252525"/>
                </a:solidFill>
                <a:highlight>
                  <a:srgbClr val="FFFFFF"/>
                </a:highlight>
              </a:rPr>
              <a:t>A </a:t>
            </a:r>
            <a:r>
              <a:rPr b="1" lang="en">
                <a:solidFill>
                  <a:srgbClr val="252525"/>
                </a:solidFill>
                <a:highlight>
                  <a:srgbClr val="FFFFFF"/>
                </a:highlight>
              </a:rPr>
              <a:t>wind tunnel i</a:t>
            </a:r>
            <a:r>
              <a:rPr lang="en">
                <a:solidFill>
                  <a:srgbClr val="252525"/>
                </a:solidFill>
                <a:highlight>
                  <a:srgbClr val="FFFFFF"/>
                </a:highlight>
              </a:rPr>
              <a:t>s a tool used in aerodynamic research to study the effects of air moving past solid objects. Here is a picture of the wind tunnel located in the basement of Ford Hall.</a:t>
            </a:r>
          </a:p>
          <a:p>
            <a:pPr lvl="0" rtl="0">
              <a:lnSpc>
                <a:spcPct val="100000"/>
              </a:lnSpc>
              <a:spcBef>
                <a:spcPts val="0"/>
              </a:spcBef>
              <a:spcAft>
                <a:spcPts val="1600"/>
              </a:spcAft>
              <a:buNone/>
            </a:pPr>
            <a:r>
              <a:rPr lang="en">
                <a:solidFill>
                  <a:srgbClr val="616161"/>
                </a:solidFill>
                <a:latin typeface="Roboto"/>
                <a:ea typeface="Roboto"/>
                <a:cs typeface="Roboto"/>
                <a:sym typeface="Roboto"/>
              </a:rPr>
              <a:t>Our data includes measurements of the noise generated by airfoils of different sizes, at various wind tunnel speeds and different angles of attack. The span of the airfoil and the observer position were the same in all of the experiments.</a:t>
            </a:r>
          </a:p>
          <a:p>
            <a:pPr lvl="0" rtl="0">
              <a:spcBef>
                <a:spcPts val="0"/>
              </a:spcBef>
              <a:spcAft>
                <a:spcPts val="1600"/>
              </a:spcAft>
              <a:buNone/>
            </a:pPr>
            <a:r>
              <a:t/>
            </a:r>
            <a:endParaRPr>
              <a:solidFill>
                <a:srgbClr val="616161"/>
              </a:solidFill>
              <a:latin typeface="Roboto"/>
              <a:ea typeface="Roboto"/>
              <a:cs typeface="Roboto"/>
              <a:sym typeface="Roboto"/>
            </a:endParaRPr>
          </a:p>
          <a:p>
            <a:pPr lvl="0">
              <a:lnSpc>
                <a:spcPct val="100000"/>
              </a:lnSpc>
              <a:spcBef>
                <a:spcPts val="0"/>
              </a:spcBef>
              <a:spcAft>
                <a:spcPts val="1600"/>
              </a:spcAft>
              <a:buNone/>
            </a:pPr>
            <a:r>
              <a:t/>
            </a:r>
            <a:endParaRPr>
              <a:solidFill>
                <a:srgbClr val="616161"/>
              </a:solidFill>
              <a:latin typeface="Roboto"/>
              <a:ea typeface="Roboto"/>
              <a:cs typeface="Roboto"/>
              <a:sym typeface="Robot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3" name="Shape 143"/>
        <p:cNvGrpSpPr/>
        <p:nvPr/>
      </p:nvGrpSpPr>
      <p:grpSpPr>
        <a:xfrm>
          <a:off x="0" y="0"/>
          <a:ext cx="0" cy="0"/>
          <a:chOff x="0" y="0"/>
          <a:chExt cx="0" cy="0"/>
        </a:xfrm>
      </p:grpSpPr>
      <p:sp>
        <p:nvSpPr>
          <p:cNvPr id="144" name="Shape 1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5" name="Shape 14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Reasons to use log-scale:</a:t>
            </a:r>
          </a:p>
          <a:p>
            <a:pPr indent="-298450" lvl="0" marL="457200" rtl="0">
              <a:spcBef>
                <a:spcPts val="0"/>
              </a:spcBef>
              <a:buSzPct val="100000"/>
              <a:buAutoNum type="arabicPeriod"/>
            </a:pPr>
            <a:r>
              <a:rPr lang="en"/>
              <a:t> the logarithmic scale helps us to handle numbers on a wide scale much more easily</a:t>
            </a:r>
          </a:p>
          <a:p>
            <a:pPr indent="-298450" lvl="0" marL="457200">
              <a:spcBef>
                <a:spcPts val="0"/>
              </a:spcBef>
              <a:buSzPct val="100000"/>
              <a:buAutoNum type="arabicPeriod"/>
            </a:pPr>
            <a:r>
              <a:rPr lang="en"/>
              <a:t> Human ear responds to the logarithmic change in level, which corresponds to the decibel scale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0" name="Shape 150"/>
        <p:cNvGrpSpPr/>
        <p:nvPr/>
      </p:nvGrpSpPr>
      <p:grpSpPr>
        <a:xfrm>
          <a:off x="0" y="0"/>
          <a:ext cx="0" cy="0"/>
          <a:chOff x="0" y="0"/>
          <a:chExt cx="0" cy="0"/>
        </a:xfrm>
      </p:grpSpPr>
      <p:sp>
        <p:nvSpPr>
          <p:cNvPr id="151" name="Shape 1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2" name="Shape 1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No trend </a:t>
            </a:r>
          </a:p>
          <a:p>
            <a:pPr lvl="0">
              <a:spcBef>
                <a:spcPts val="0"/>
              </a:spcBef>
              <a:buNone/>
            </a:pPr>
            <a:r>
              <a:rPr lang="en"/>
              <a:t>Experiment: controlled variables. So these plots are expected. </a:t>
            </a:r>
          </a:p>
          <a:p>
            <a:pPr lvl="0">
              <a:spcBef>
                <a:spcPts val="0"/>
              </a:spcBef>
              <a:buNone/>
            </a:pPr>
            <a:r>
              <a:rPr lang="en"/>
              <a:t>Except the frequency, which couldn’t be manually controlled.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3" name="Shape 163"/>
        <p:cNvGrpSpPr/>
        <p:nvPr/>
      </p:nvGrpSpPr>
      <p:grpSpPr>
        <a:xfrm>
          <a:off x="0" y="0"/>
          <a:ext cx="0" cy="0"/>
          <a:chOff x="0" y="0"/>
          <a:chExt cx="0" cy="0"/>
        </a:xfrm>
      </p:grpSpPr>
      <p:sp>
        <p:nvSpPr>
          <p:cNvPr id="164" name="Shape 1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5" name="Shape 16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Thus, we observe a unique plot for log(frequency) vs spl. </a:t>
            </a:r>
          </a:p>
          <a:p>
            <a:pPr lvl="0">
              <a:spcBef>
                <a:spcPts val="0"/>
              </a:spcBef>
              <a:buNone/>
            </a:pPr>
            <a:r>
              <a:rPr lang="en"/>
              <a:t>The range of frequencies was from 200 Hz to 20 kHz, which is very large.</a:t>
            </a:r>
          </a:p>
          <a:p>
            <a:pPr lvl="0">
              <a:spcBef>
                <a:spcPts val="0"/>
              </a:spcBef>
              <a:buNone/>
            </a:pPr>
            <a:r>
              <a:rPr lang="en"/>
              <a:t>In Engineering Acoustics, it is normal practice to display frequencies in log scale to better visualize the large frequency range.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p:nvPr/>
        </p:nvSpPr>
        <p:spPr>
          <a:xfrm flipH="1">
            <a:off x="8246400" y="4245925"/>
            <a:ext cx="897600" cy="897600"/>
          </a:xfrm>
          <a:prstGeom prst="rtTriangle">
            <a:avLst/>
          </a:prstGeom>
          <a:solidFill>
            <a:schemeClr val="lt1"/>
          </a:solidFill>
          <a:ln>
            <a:noFill/>
          </a:ln>
        </p:spPr>
        <p:txBody>
          <a:bodyPr anchorCtr="0" anchor="ctr" bIns="91425" lIns="91425" rIns="91425" tIns="91425">
            <a:noAutofit/>
          </a:bodyPr>
          <a:lstStyle/>
          <a:p>
            <a:pPr lvl="0">
              <a:spcBef>
                <a:spcPts val="0"/>
              </a:spcBef>
              <a:buNone/>
            </a:pPr>
            <a:r>
              <a:t/>
            </a:r>
            <a:endParaRPr/>
          </a:p>
        </p:txBody>
      </p:sp>
      <p:sp>
        <p:nvSpPr>
          <p:cNvPr id="11" name="Shape 11"/>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rIns="91425" tIns="91425">
            <a:noAutofit/>
          </a:bodyPr>
          <a:lstStyle/>
          <a:p>
            <a:pPr lvl="0">
              <a:spcBef>
                <a:spcPts val="0"/>
              </a:spcBef>
              <a:buNone/>
            </a:pPr>
            <a:r>
              <a:t/>
            </a:r>
            <a:endParaRPr/>
          </a:p>
        </p:txBody>
      </p:sp>
      <p:sp>
        <p:nvSpPr>
          <p:cNvPr id="12" name="Shape 12"/>
          <p:cNvSpPr txBox="1"/>
          <p:nvPr>
            <p:ph type="ctrTitle"/>
          </p:nvPr>
        </p:nvSpPr>
        <p:spPr>
          <a:xfrm>
            <a:off x="390525" y="1819275"/>
            <a:ext cx="8222100" cy="933600"/>
          </a:xfrm>
          <a:prstGeom prst="rect">
            <a:avLst/>
          </a:prstGeom>
        </p:spPr>
        <p:txBody>
          <a:bodyPr anchorCtr="0" anchor="b" bIns="91425" lIns="91425" rIns="91425" tIns="91425"/>
          <a:lstStyle>
            <a:lvl1pPr lvl="0" rtl="0">
              <a:spcBef>
                <a:spcPts val="0"/>
              </a:spcBef>
              <a:buSzPct val="100000"/>
              <a:defRPr sz="4800"/>
            </a:lvl1pPr>
            <a:lvl2pPr lvl="1" rtl="0">
              <a:spcBef>
                <a:spcPts val="0"/>
              </a:spcBef>
              <a:buSzPct val="100000"/>
              <a:defRPr sz="4800"/>
            </a:lvl2pPr>
            <a:lvl3pPr lvl="2" rtl="0">
              <a:spcBef>
                <a:spcPts val="0"/>
              </a:spcBef>
              <a:buSzPct val="100000"/>
              <a:defRPr sz="4800"/>
            </a:lvl3pPr>
            <a:lvl4pPr lvl="3" rtl="0">
              <a:spcBef>
                <a:spcPts val="0"/>
              </a:spcBef>
              <a:buSzPct val="100000"/>
              <a:defRPr sz="4800"/>
            </a:lvl4pPr>
            <a:lvl5pPr lvl="4" rtl="0">
              <a:spcBef>
                <a:spcPts val="0"/>
              </a:spcBef>
              <a:buSzPct val="100000"/>
              <a:defRPr sz="4800"/>
            </a:lvl5pPr>
            <a:lvl6pPr lvl="5" rtl="0">
              <a:spcBef>
                <a:spcPts val="0"/>
              </a:spcBef>
              <a:buSzPct val="100000"/>
              <a:defRPr sz="4800"/>
            </a:lvl6pPr>
            <a:lvl7pPr lvl="6" rtl="0">
              <a:spcBef>
                <a:spcPts val="0"/>
              </a:spcBef>
              <a:buSzPct val="100000"/>
              <a:defRPr sz="4800"/>
            </a:lvl7pPr>
            <a:lvl8pPr lvl="7" rtl="0">
              <a:spcBef>
                <a:spcPts val="0"/>
              </a:spcBef>
              <a:buSzPct val="100000"/>
              <a:defRPr sz="4800"/>
            </a:lvl8pPr>
            <a:lvl9pPr lvl="8" rtl="0">
              <a:spcBef>
                <a:spcPts val="0"/>
              </a:spcBef>
              <a:buSzPct val="100000"/>
              <a:defRPr sz="4800"/>
            </a:lvl9pPr>
          </a:lstStyle>
          <a:p/>
        </p:txBody>
      </p:sp>
      <p:sp>
        <p:nvSpPr>
          <p:cNvPr id="13" name="Shape 13"/>
          <p:cNvSpPr txBox="1"/>
          <p:nvPr>
            <p:ph idx="1" type="subTitle"/>
          </p:nvPr>
        </p:nvSpPr>
        <p:spPr>
          <a:xfrm>
            <a:off x="390525" y="2789130"/>
            <a:ext cx="8222100" cy="432900"/>
          </a:xfrm>
          <a:prstGeom prst="rect">
            <a:avLst/>
          </a:prstGeom>
        </p:spPr>
        <p:txBody>
          <a:bodyPr anchorCtr="0" anchor="t" bIns="91425" lIns="91425" rIns="91425" tIns="91425"/>
          <a:lstStyle>
            <a:lvl1pPr lvl="0" rtl="0">
              <a:lnSpc>
                <a:spcPct val="100000"/>
              </a:lnSpc>
              <a:spcBef>
                <a:spcPts val="0"/>
              </a:spcBef>
              <a:spcAft>
                <a:spcPts val="0"/>
              </a:spcAft>
              <a:buClr>
                <a:schemeClr val="lt1"/>
              </a:buClr>
              <a:buNone/>
              <a:defRPr>
                <a:solidFill>
                  <a:schemeClr val="lt1"/>
                </a:solidFill>
              </a:defRPr>
            </a:lvl1pPr>
            <a:lvl2pPr lvl="1" rtl="0">
              <a:lnSpc>
                <a:spcPct val="100000"/>
              </a:lnSpc>
              <a:spcBef>
                <a:spcPts val="0"/>
              </a:spcBef>
              <a:spcAft>
                <a:spcPts val="0"/>
              </a:spcAft>
              <a:buClr>
                <a:schemeClr val="lt1"/>
              </a:buClr>
              <a:buSzPct val="100000"/>
              <a:buNone/>
              <a:defRPr sz="1800">
                <a:solidFill>
                  <a:schemeClr val="lt1"/>
                </a:solidFill>
              </a:defRPr>
            </a:lvl2pPr>
            <a:lvl3pPr lvl="2" rtl="0">
              <a:lnSpc>
                <a:spcPct val="100000"/>
              </a:lnSpc>
              <a:spcBef>
                <a:spcPts val="0"/>
              </a:spcBef>
              <a:spcAft>
                <a:spcPts val="0"/>
              </a:spcAft>
              <a:buClr>
                <a:schemeClr val="lt1"/>
              </a:buClr>
              <a:buSzPct val="100000"/>
              <a:buNone/>
              <a:defRPr sz="1800">
                <a:solidFill>
                  <a:schemeClr val="lt1"/>
                </a:solidFill>
              </a:defRPr>
            </a:lvl3pPr>
            <a:lvl4pPr lvl="3" rtl="0">
              <a:lnSpc>
                <a:spcPct val="100000"/>
              </a:lnSpc>
              <a:spcBef>
                <a:spcPts val="0"/>
              </a:spcBef>
              <a:spcAft>
                <a:spcPts val="0"/>
              </a:spcAft>
              <a:buClr>
                <a:schemeClr val="lt1"/>
              </a:buClr>
              <a:buSzPct val="100000"/>
              <a:buNone/>
              <a:defRPr sz="1800">
                <a:solidFill>
                  <a:schemeClr val="lt1"/>
                </a:solidFill>
              </a:defRPr>
            </a:lvl4pPr>
            <a:lvl5pPr lvl="4" rtl="0">
              <a:lnSpc>
                <a:spcPct val="100000"/>
              </a:lnSpc>
              <a:spcBef>
                <a:spcPts val="0"/>
              </a:spcBef>
              <a:spcAft>
                <a:spcPts val="0"/>
              </a:spcAft>
              <a:buClr>
                <a:schemeClr val="lt1"/>
              </a:buClr>
              <a:buSzPct val="100000"/>
              <a:buNone/>
              <a:defRPr sz="1800">
                <a:solidFill>
                  <a:schemeClr val="lt1"/>
                </a:solidFill>
              </a:defRPr>
            </a:lvl5pPr>
            <a:lvl6pPr lvl="5" rtl="0">
              <a:lnSpc>
                <a:spcPct val="100000"/>
              </a:lnSpc>
              <a:spcBef>
                <a:spcPts val="0"/>
              </a:spcBef>
              <a:spcAft>
                <a:spcPts val="0"/>
              </a:spcAft>
              <a:buClr>
                <a:schemeClr val="lt1"/>
              </a:buClr>
              <a:buSzPct val="100000"/>
              <a:buNone/>
              <a:defRPr sz="1800">
                <a:solidFill>
                  <a:schemeClr val="lt1"/>
                </a:solidFill>
              </a:defRPr>
            </a:lvl6pPr>
            <a:lvl7pPr lvl="6" rtl="0">
              <a:lnSpc>
                <a:spcPct val="100000"/>
              </a:lnSpc>
              <a:spcBef>
                <a:spcPts val="0"/>
              </a:spcBef>
              <a:spcAft>
                <a:spcPts val="0"/>
              </a:spcAft>
              <a:buClr>
                <a:schemeClr val="lt1"/>
              </a:buClr>
              <a:buSzPct val="100000"/>
              <a:buNone/>
              <a:defRPr sz="1800">
                <a:solidFill>
                  <a:schemeClr val="lt1"/>
                </a:solidFill>
              </a:defRPr>
            </a:lvl7pPr>
            <a:lvl8pPr lvl="7" rtl="0">
              <a:lnSpc>
                <a:spcPct val="100000"/>
              </a:lnSpc>
              <a:spcBef>
                <a:spcPts val="0"/>
              </a:spcBef>
              <a:spcAft>
                <a:spcPts val="0"/>
              </a:spcAft>
              <a:buClr>
                <a:schemeClr val="lt1"/>
              </a:buClr>
              <a:buSzPct val="100000"/>
              <a:buNone/>
              <a:defRPr sz="1800">
                <a:solidFill>
                  <a:schemeClr val="lt1"/>
                </a:solidFill>
              </a:defRPr>
            </a:lvl8pPr>
            <a:lvl9pPr lvl="8" rtl="0">
              <a:lnSpc>
                <a:spcPct val="100000"/>
              </a:lnSpc>
              <a:spcBef>
                <a:spcPts val="0"/>
              </a:spcBef>
              <a:spcAft>
                <a:spcPts val="0"/>
              </a:spcAft>
              <a:buClr>
                <a:schemeClr val="lt1"/>
              </a:buClr>
              <a:buSzPct val="100000"/>
              <a:buNone/>
              <a:defRPr sz="1800">
                <a:solidFill>
                  <a:schemeClr val="lt1"/>
                </a:solidFill>
              </a:defRPr>
            </a:lvl9pPr>
          </a:lstStyle>
          <a:p/>
        </p:txBody>
      </p:sp>
      <p:sp>
        <p:nvSpPr>
          <p:cNvPr id="14" name="Shape 14"/>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bg>
      <p:bgPr>
        <a:solidFill>
          <a:schemeClr val="accent4"/>
        </a:solidFill>
      </p:bgPr>
    </p:bg>
    <p:spTree>
      <p:nvGrpSpPr>
        <p:cNvPr id="57" name="Shape 57"/>
        <p:cNvGrpSpPr/>
        <p:nvPr/>
      </p:nvGrpSpPr>
      <p:grpSpPr>
        <a:xfrm>
          <a:off x="0" y="0"/>
          <a:ext cx="0" cy="0"/>
          <a:chOff x="0" y="0"/>
          <a:chExt cx="0" cy="0"/>
        </a:xfrm>
      </p:grpSpPr>
      <p:sp>
        <p:nvSpPr>
          <p:cNvPr id="58" name="Shape 58"/>
          <p:cNvSpPr txBox="1"/>
          <p:nvPr>
            <p:ph type="title"/>
          </p:nvPr>
        </p:nvSpPr>
        <p:spPr>
          <a:xfrm>
            <a:off x="475500" y="1258525"/>
            <a:ext cx="8222100" cy="1963500"/>
          </a:xfrm>
          <a:prstGeom prst="rect">
            <a:avLst/>
          </a:prstGeom>
        </p:spPr>
        <p:txBody>
          <a:bodyPr anchorCtr="0" anchor="b" bIns="91425" lIns="91425" rIns="91425" tIns="91425"/>
          <a:lstStyle>
            <a:lvl1pPr lvl="0" rtl="0" algn="ctr">
              <a:spcBef>
                <a:spcPts val="0"/>
              </a:spcBef>
              <a:buClr>
                <a:schemeClr val="dk2"/>
              </a:buClr>
              <a:buSzPct val="100000"/>
              <a:defRPr sz="12000">
                <a:solidFill>
                  <a:schemeClr val="dk2"/>
                </a:solidFill>
              </a:defRPr>
            </a:lvl1pPr>
            <a:lvl2pPr lvl="1" rtl="0" algn="ctr">
              <a:spcBef>
                <a:spcPts val="0"/>
              </a:spcBef>
              <a:buClr>
                <a:schemeClr val="dk2"/>
              </a:buClr>
              <a:buSzPct val="100000"/>
              <a:defRPr sz="12000">
                <a:solidFill>
                  <a:schemeClr val="dk2"/>
                </a:solidFill>
              </a:defRPr>
            </a:lvl2pPr>
            <a:lvl3pPr lvl="2" rtl="0" algn="ctr">
              <a:spcBef>
                <a:spcPts val="0"/>
              </a:spcBef>
              <a:buClr>
                <a:schemeClr val="dk2"/>
              </a:buClr>
              <a:buSzPct val="100000"/>
              <a:defRPr sz="12000">
                <a:solidFill>
                  <a:schemeClr val="dk2"/>
                </a:solidFill>
              </a:defRPr>
            </a:lvl3pPr>
            <a:lvl4pPr lvl="3" rtl="0" algn="ctr">
              <a:spcBef>
                <a:spcPts val="0"/>
              </a:spcBef>
              <a:buClr>
                <a:schemeClr val="dk2"/>
              </a:buClr>
              <a:buSzPct val="100000"/>
              <a:defRPr sz="12000">
                <a:solidFill>
                  <a:schemeClr val="dk2"/>
                </a:solidFill>
              </a:defRPr>
            </a:lvl4pPr>
            <a:lvl5pPr lvl="4" rtl="0" algn="ctr">
              <a:spcBef>
                <a:spcPts val="0"/>
              </a:spcBef>
              <a:buClr>
                <a:schemeClr val="dk2"/>
              </a:buClr>
              <a:buSzPct val="100000"/>
              <a:defRPr sz="12000">
                <a:solidFill>
                  <a:schemeClr val="dk2"/>
                </a:solidFill>
              </a:defRPr>
            </a:lvl5pPr>
            <a:lvl6pPr lvl="5" rtl="0" algn="ctr">
              <a:spcBef>
                <a:spcPts val="0"/>
              </a:spcBef>
              <a:buClr>
                <a:schemeClr val="dk2"/>
              </a:buClr>
              <a:buSzPct val="100000"/>
              <a:defRPr sz="12000">
                <a:solidFill>
                  <a:schemeClr val="dk2"/>
                </a:solidFill>
              </a:defRPr>
            </a:lvl6pPr>
            <a:lvl7pPr lvl="6" rtl="0" algn="ctr">
              <a:spcBef>
                <a:spcPts val="0"/>
              </a:spcBef>
              <a:buClr>
                <a:schemeClr val="dk2"/>
              </a:buClr>
              <a:buSzPct val="100000"/>
              <a:defRPr sz="12000">
                <a:solidFill>
                  <a:schemeClr val="dk2"/>
                </a:solidFill>
              </a:defRPr>
            </a:lvl7pPr>
            <a:lvl8pPr lvl="7" rtl="0" algn="ctr">
              <a:spcBef>
                <a:spcPts val="0"/>
              </a:spcBef>
              <a:buClr>
                <a:schemeClr val="dk2"/>
              </a:buClr>
              <a:buSzPct val="100000"/>
              <a:defRPr sz="12000">
                <a:solidFill>
                  <a:schemeClr val="dk2"/>
                </a:solidFill>
              </a:defRPr>
            </a:lvl8pPr>
            <a:lvl9pPr lvl="8" rtl="0" algn="ctr">
              <a:spcBef>
                <a:spcPts val="0"/>
              </a:spcBef>
              <a:buClr>
                <a:schemeClr val="dk2"/>
              </a:buClr>
              <a:buSzPct val="100000"/>
              <a:defRPr sz="12000">
                <a:solidFill>
                  <a:schemeClr val="dk2"/>
                </a:solidFill>
              </a:defRPr>
            </a:lvl9pPr>
          </a:lstStyle>
          <a:p/>
        </p:txBody>
      </p:sp>
      <p:sp>
        <p:nvSpPr>
          <p:cNvPr id="59" name="Shape 59"/>
          <p:cNvSpPr txBox="1"/>
          <p:nvPr>
            <p:ph idx="1" type="body"/>
          </p:nvPr>
        </p:nvSpPr>
        <p:spPr>
          <a:xfrm>
            <a:off x="475500" y="3304625"/>
            <a:ext cx="8222100" cy="1300800"/>
          </a:xfrm>
          <a:prstGeom prst="rect">
            <a:avLst/>
          </a:prstGeom>
        </p:spPr>
        <p:txBody>
          <a:bodyPr anchorCtr="0" anchor="t" bIns="91425" lIns="91425" rIns="91425" tIns="91425"/>
          <a:lstStyle>
            <a:lvl1pPr lvl="0" rtl="0" algn="ctr">
              <a:spcBef>
                <a:spcPts val="0"/>
              </a:spcBef>
              <a:defRPr/>
            </a:lvl1pPr>
            <a:lvl2pPr lvl="1" rtl="0" algn="ctr">
              <a:spcBef>
                <a:spcPts val="0"/>
              </a:spcBef>
              <a:defRPr/>
            </a:lvl2pPr>
            <a:lvl3pPr lvl="2" rtl="0" algn="ctr">
              <a:spcBef>
                <a:spcPts val="0"/>
              </a:spcBef>
              <a:defRPr/>
            </a:lvl3pPr>
            <a:lvl4pPr lvl="3" rtl="0" algn="ctr">
              <a:spcBef>
                <a:spcPts val="0"/>
              </a:spcBef>
              <a:defRPr/>
            </a:lvl4pPr>
            <a:lvl5pPr lvl="4" rtl="0" algn="ctr">
              <a:spcBef>
                <a:spcPts val="0"/>
              </a:spcBef>
              <a:defRPr/>
            </a:lvl5pPr>
            <a:lvl6pPr lvl="5" rtl="0" algn="ctr">
              <a:spcBef>
                <a:spcPts val="0"/>
              </a:spcBef>
              <a:defRPr/>
            </a:lvl6pPr>
            <a:lvl7pPr lvl="6" rtl="0" algn="ctr">
              <a:spcBef>
                <a:spcPts val="0"/>
              </a:spcBef>
              <a:defRPr/>
            </a:lvl7pPr>
            <a:lvl8pPr lvl="7" rtl="0" algn="ctr">
              <a:spcBef>
                <a:spcPts val="0"/>
              </a:spcBef>
              <a:defRPr/>
            </a:lvl8pPr>
            <a:lvl9pPr lvl="8" rtl="0" algn="ctr">
              <a:spcBef>
                <a:spcPts val="0"/>
              </a:spcBef>
              <a:defRPr/>
            </a:lvl9pPr>
          </a:lstStyle>
          <a:p/>
        </p:txBody>
      </p:sp>
      <p:sp>
        <p:nvSpPr>
          <p:cNvPr id="60" name="Shape 60"/>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bg>
      <p:bgPr>
        <a:solidFill>
          <a:schemeClr val="accent4"/>
        </a:solidFill>
      </p:bgPr>
    </p:bg>
    <p:spTree>
      <p:nvGrpSpPr>
        <p:cNvPr id="61" name="Shape 61"/>
        <p:cNvGrpSpPr/>
        <p:nvPr/>
      </p:nvGrpSpPr>
      <p:grpSpPr>
        <a:xfrm>
          <a:off x="0" y="0"/>
          <a:ext cx="0" cy="0"/>
          <a:chOff x="0" y="0"/>
          <a:chExt cx="0" cy="0"/>
        </a:xfrm>
      </p:grpSpPr>
      <p:sp>
        <p:nvSpPr>
          <p:cNvPr id="62" name="Shape 62"/>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ustom layout 1">
    <p:bg>
      <p:bgPr>
        <a:solidFill>
          <a:srgbClr val="FFFFFF"/>
        </a:solidFill>
      </p:bgPr>
    </p:bg>
    <p:spTree>
      <p:nvGrpSpPr>
        <p:cNvPr id="63" name="Shape 63"/>
        <p:cNvGrpSpPr/>
        <p:nvPr/>
      </p:nvGrpSpPr>
      <p:grpSpPr>
        <a:xfrm>
          <a:off x="0" y="0"/>
          <a:ext cx="0" cy="0"/>
          <a:chOff x="0" y="0"/>
          <a:chExt cx="0" cy="0"/>
        </a:xfrm>
      </p:grpSpPr>
      <p:sp>
        <p:nvSpPr>
          <p:cNvPr id="64" name="Shape 64"/>
          <p:cNvSpPr/>
          <p:nvPr/>
        </p:nvSpPr>
        <p:spPr>
          <a:xfrm rot="10800000">
            <a:off x="0" y="0"/>
            <a:ext cx="9144000" cy="5143500"/>
          </a:xfrm>
          <a:prstGeom prst="rect">
            <a:avLst/>
          </a:prstGeom>
          <a:solidFill>
            <a:srgbClr val="000000"/>
          </a:solidFill>
          <a:ln>
            <a:noFill/>
          </a:ln>
        </p:spPr>
        <p:txBody>
          <a:bodyPr anchorCtr="0" anchor="ctr" bIns="91425" lIns="91425" rIns="91425" tIns="91425">
            <a:noAutofit/>
          </a:bodyPr>
          <a:lstStyle/>
          <a:p>
            <a:pPr lvl="0">
              <a:spcBef>
                <a:spcPts val="0"/>
              </a:spcBef>
              <a:buNone/>
            </a:pPr>
            <a:r>
              <a:t/>
            </a:r>
            <a:endParaRPr/>
          </a:p>
        </p:txBody>
      </p:sp>
      <p:sp>
        <p:nvSpPr>
          <p:cNvPr id="65" name="Shape 65"/>
          <p:cNvSpPr txBox="1"/>
          <p:nvPr>
            <p:ph idx="12" type="sldNum"/>
          </p:nvPr>
        </p:nvSpPr>
        <p:spPr>
          <a:xfrm>
            <a:off x="8472457" y="4663216"/>
            <a:ext cx="548700" cy="393600"/>
          </a:xfrm>
          <a:prstGeom prst="rect">
            <a:avLst/>
          </a:prstGeom>
          <a:noFill/>
        </p:spPr>
        <p:txBody>
          <a:bodyPr anchorCtr="0" anchor="ctr" bIns="91425" lIns="91425" rIns="91425" tIns="91425">
            <a:noAutofit/>
          </a:bodyPr>
          <a:lstStyle/>
          <a:p>
            <a:pPr lvl="0" algn="r">
              <a:lnSpc>
                <a:spcPct val="100000"/>
              </a:lnSpc>
              <a:spcBef>
                <a:spcPts val="0"/>
              </a:spcBef>
              <a:spcAft>
                <a:spcPts val="0"/>
              </a:spcAft>
              <a:buNone/>
            </a:pPr>
            <a:fld id="{00000000-1234-1234-1234-123412341234}" type="slidenum">
              <a:rPr lang="en" sz="1000">
                <a:solidFill>
                  <a:srgbClr val="FFFFFF"/>
                </a:solidFill>
              </a:rPr>
              <a:t>‹#›</a:t>
            </a:fld>
          </a:p>
        </p:txBody>
      </p:sp>
      <p:sp>
        <p:nvSpPr>
          <p:cNvPr id="66" name="Shape 66"/>
          <p:cNvSpPr txBox="1"/>
          <p:nvPr>
            <p:ph idx="1" type="subTitle"/>
          </p:nvPr>
        </p:nvSpPr>
        <p:spPr>
          <a:xfrm>
            <a:off x="335100" y="3066962"/>
            <a:ext cx="8473800" cy="362100"/>
          </a:xfrm>
          <a:prstGeom prst="rect">
            <a:avLst/>
          </a:prstGeom>
          <a:noFill/>
        </p:spPr>
        <p:txBody>
          <a:bodyPr anchorCtr="0" anchor="t" bIns="91425" lIns="91425" rIns="91425" tIns="91425"/>
          <a:lstStyle>
            <a:lvl1pPr lvl="0" algn="l">
              <a:lnSpc>
                <a:spcPct val="100000"/>
              </a:lnSpc>
              <a:spcBef>
                <a:spcPts val="0"/>
              </a:spcBef>
              <a:spcAft>
                <a:spcPts val="0"/>
              </a:spcAft>
              <a:buClr>
                <a:srgbClr val="FFFFFF"/>
              </a:buClr>
              <a:buSzPct val="100000"/>
              <a:buNone/>
              <a:defRPr sz="1800">
                <a:solidFill>
                  <a:srgbClr val="FFFFFF"/>
                </a:solidFill>
              </a:defRPr>
            </a:lvl1pPr>
            <a:lvl2pPr lvl="1" algn="l">
              <a:lnSpc>
                <a:spcPct val="100000"/>
              </a:lnSpc>
              <a:spcBef>
                <a:spcPts val="0"/>
              </a:spcBef>
              <a:spcAft>
                <a:spcPts val="0"/>
              </a:spcAft>
              <a:buClr>
                <a:srgbClr val="FFFFFF"/>
              </a:buClr>
              <a:buSzPct val="100000"/>
              <a:buNone/>
              <a:defRPr sz="1800">
                <a:solidFill>
                  <a:srgbClr val="FFFFFF"/>
                </a:solidFill>
              </a:defRPr>
            </a:lvl2pPr>
            <a:lvl3pPr lvl="2" algn="l">
              <a:lnSpc>
                <a:spcPct val="100000"/>
              </a:lnSpc>
              <a:spcBef>
                <a:spcPts val="0"/>
              </a:spcBef>
              <a:spcAft>
                <a:spcPts val="0"/>
              </a:spcAft>
              <a:buClr>
                <a:srgbClr val="FFFFFF"/>
              </a:buClr>
              <a:buSzPct val="100000"/>
              <a:buNone/>
              <a:defRPr sz="1800">
                <a:solidFill>
                  <a:srgbClr val="FFFFFF"/>
                </a:solidFill>
              </a:defRPr>
            </a:lvl3pPr>
            <a:lvl4pPr lvl="3" algn="l">
              <a:lnSpc>
                <a:spcPct val="100000"/>
              </a:lnSpc>
              <a:spcBef>
                <a:spcPts val="0"/>
              </a:spcBef>
              <a:spcAft>
                <a:spcPts val="0"/>
              </a:spcAft>
              <a:buClr>
                <a:srgbClr val="FFFFFF"/>
              </a:buClr>
              <a:buSzPct val="100000"/>
              <a:buNone/>
              <a:defRPr sz="1800">
                <a:solidFill>
                  <a:srgbClr val="FFFFFF"/>
                </a:solidFill>
              </a:defRPr>
            </a:lvl4pPr>
            <a:lvl5pPr lvl="4" algn="l">
              <a:lnSpc>
                <a:spcPct val="100000"/>
              </a:lnSpc>
              <a:spcBef>
                <a:spcPts val="0"/>
              </a:spcBef>
              <a:spcAft>
                <a:spcPts val="0"/>
              </a:spcAft>
              <a:buClr>
                <a:srgbClr val="FFFFFF"/>
              </a:buClr>
              <a:buSzPct val="100000"/>
              <a:buNone/>
              <a:defRPr sz="1800">
                <a:solidFill>
                  <a:srgbClr val="FFFFFF"/>
                </a:solidFill>
              </a:defRPr>
            </a:lvl5pPr>
            <a:lvl6pPr lvl="5" algn="l">
              <a:lnSpc>
                <a:spcPct val="100000"/>
              </a:lnSpc>
              <a:spcBef>
                <a:spcPts val="0"/>
              </a:spcBef>
              <a:spcAft>
                <a:spcPts val="0"/>
              </a:spcAft>
              <a:buClr>
                <a:srgbClr val="FFFFFF"/>
              </a:buClr>
              <a:buSzPct val="100000"/>
              <a:buNone/>
              <a:defRPr sz="1800">
                <a:solidFill>
                  <a:srgbClr val="FFFFFF"/>
                </a:solidFill>
              </a:defRPr>
            </a:lvl6pPr>
            <a:lvl7pPr lvl="6" algn="l">
              <a:lnSpc>
                <a:spcPct val="100000"/>
              </a:lnSpc>
              <a:spcBef>
                <a:spcPts val="0"/>
              </a:spcBef>
              <a:spcAft>
                <a:spcPts val="0"/>
              </a:spcAft>
              <a:buClr>
                <a:srgbClr val="FFFFFF"/>
              </a:buClr>
              <a:buSzPct val="100000"/>
              <a:buNone/>
              <a:defRPr sz="1800">
                <a:solidFill>
                  <a:srgbClr val="FFFFFF"/>
                </a:solidFill>
              </a:defRPr>
            </a:lvl7pPr>
            <a:lvl8pPr lvl="7" algn="l">
              <a:lnSpc>
                <a:spcPct val="100000"/>
              </a:lnSpc>
              <a:spcBef>
                <a:spcPts val="0"/>
              </a:spcBef>
              <a:spcAft>
                <a:spcPts val="0"/>
              </a:spcAft>
              <a:buClr>
                <a:srgbClr val="FFFFFF"/>
              </a:buClr>
              <a:buSzPct val="100000"/>
              <a:buNone/>
              <a:defRPr sz="1800">
                <a:solidFill>
                  <a:srgbClr val="FFFFFF"/>
                </a:solidFill>
              </a:defRPr>
            </a:lvl8pPr>
            <a:lvl9pPr lvl="8" algn="l">
              <a:lnSpc>
                <a:spcPct val="100000"/>
              </a:lnSpc>
              <a:spcBef>
                <a:spcPts val="0"/>
              </a:spcBef>
              <a:spcAft>
                <a:spcPts val="0"/>
              </a:spcAft>
              <a:buClr>
                <a:srgbClr val="FFFFFF"/>
              </a:buClr>
              <a:buSzPct val="100000"/>
              <a:buNone/>
              <a:defRPr sz="1800">
                <a:solidFill>
                  <a:srgbClr val="FFFFFF"/>
                </a:solidFill>
              </a:defRPr>
            </a:lvl9pPr>
          </a:lstStyle>
          <a:p/>
        </p:txBody>
      </p:sp>
      <p:sp>
        <p:nvSpPr>
          <p:cNvPr id="67" name="Shape 67"/>
          <p:cNvSpPr txBox="1"/>
          <p:nvPr>
            <p:ph type="ctrTitle"/>
          </p:nvPr>
        </p:nvSpPr>
        <p:spPr>
          <a:xfrm>
            <a:off x="335100" y="1714562"/>
            <a:ext cx="8473800" cy="1276200"/>
          </a:xfrm>
          <a:prstGeom prst="rect">
            <a:avLst/>
          </a:prstGeom>
          <a:noFill/>
        </p:spPr>
        <p:txBody>
          <a:bodyPr anchorCtr="0" anchor="b" bIns="91425" lIns="91425" rIns="91425" tIns="91425"/>
          <a:lstStyle>
            <a:lvl1pPr lvl="0" algn="l">
              <a:lnSpc>
                <a:spcPct val="100000"/>
              </a:lnSpc>
              <a:spcBef>
                <a:spcPts val="0"/>
              </a:spcBef>
              <a:spcAft>
                <a:spcPts val="0"/>
              </a:spcAft>
              <a:buClr>
                <a:srgbClr val="FFFFFF"/>
              </a:buClr>
              <a:buSzPct val="100000"/>
              <a:buNone/>
              <a:defRPr b="1" sz="3600">
                <a:solidFill>
                  <a:srgbClr val="FFFFFF"/>
                </a:solidFill>
              </a:defRPr>
            </a:lvl1pPr>
            <a:lvl2pPr lvl="1" algn="l">
              <a:lnSpc>
                <a:spcPct val="100000"/>
              </a:lnSpc>
              <a:spcBef>
                <a:spcPts val="0"/>
              </a:spcBef>
              <a:spcAft>
                <a:spcPts val="0"/>
              </a:spcAft>
              <a:buClr>
                <a:srgbClr val="FFFFFF"/>
              </a:buClr>
              <a:buSzPct val="100000"/>
              <a:buNone/>
              <a:defRPr b="1" sz="3600">
                <a:solidFill>
                  <a:srgbClr val="FFFFFF"/>
                </a:solidFill>
              </a:defRPr>
            </a:lvl2pPr>
            <a:lvl3pPr lvl="2" algn="l">
              <a:lnSpc>
                <a:spcPct val="100000"/>
              </a:lnSpc>
              <a:spcBef>
                <a:spcPts val="0"/>
              </a:spcBef>
              <a:spcAft>
                <a:spcPts val="0"/>
              </a:spcAft>
              <a:buClr>
                <a:srgbClr val="FFFFFF"/>
              </a:buClr>
              <a:buSzPct val="100000"/>
              <a:buNone/>
              <a:defRPr b="1" sz="3600">
                <a:solidFill>
                  <a:srgbClr val="FFFFFF"/>
                </a:solidFill>
              </a:defRPr>
            </a:lvl3pPr>
            <a:lvl4pPr lvl="3" algn="l">
              <a:lnSpc>
                <a:spcPct val="100000"/>
              </a:lnSpc>
              <a:spcBef>
                <a:spcPts val="0"/>
              </a:spcBef>
              <a:spcAft>
                <a:spcPts val="0"/>
              </a:spcAft>
              <a:buClr>
                <a:srgbClr val="FFFFFF"/>
              </a:buClr>
              <a:buSzPct val="100000"/>
              <a:buNone/>
              <a:defRPr b="1" sz="3600">
                <a:solidFill>
                  <a:srgbClr val="FFFFFF"/>
                </a:solidFill>
              </a:defRPr>
            </a:lvl4pPr>
            <a:lvl5pPr lvl="4" algn="l">
              <a:lnSpc>
                <a:spcPct val="100000"/>
              </a:lnSpc>
              <a:spcBef>
                <a:spcPts val="0"/>
              </a:spcBef>
              <a:spcAft>
                <a:spcPts val="0"/>
              </a:spcAft>
              <a:buClr>
                <a:srgbClr val="FFFFFF"/>
              </a:buClr>
              <a:buSzPct val="100000"/>
              <a:buNone/>
              <a:defRPr b="1" sz="3600">
                <a:solidFill>
                  <a:srgbClr val="FFFFFF"/>
                </a:solidFill>
              </a:defRPr>
            </a:lvl5pPr>
            <a:lvl6pPr lvl="5" algn="l">
              <a:lnSpc>
                <a:spcPct val="100000"/>
              </a:lnSpc>
              <a:spcBef>
                <a:spcPts val="0"/>
              </a:spcBef>
              <a:spcAft>
                <a:spcPts val="0"/>
              </a:spcAft>
              <a:buClr>
                <a:srgbClr val="FFFFFF"/>
              </a:buClr>
              <a:buSzPct val="100000"/>
              <a:buNone/>
              <a:defRPr b="1" sz="3600">
                <a:solidFill>
                  <a:srgbClr val="FFFFFF"/>
                </a:solidFill>
              </a:defRPr>
            </a:lvl6pPr>
            <a:lvl7pPr lvl="6" algn="l">
              <a:lnSpc>
                <a:spcPct val="100000"/>
              </a:lnSpc>
              <a:spcBef>
                <a:spcPts val="0"/>
              </a:spcBef>
              <a:spcAft>
                <a:spcPts val="0"/>
              </a:spcAft>
              <a:buClr>
                <a:srgbClr val="FFFFFF"/>
              </a:buClr>
              <a:buSzPct val="100000"/>
              <a:buNone/>
              <a:defRPr b="1" sz="3600">
                <a:solidFill>
                  <a:srgbClr val="FFFFFF"/>
                </a:solidFill>
              </a:defRPr>
            </a:lvl7pPr>
            <a:lvl8pPr lvl="7" algn="l">
              <a:lnSpc>
                <a:spcPct val="100000"/>
              </a:lnSpc>
              <a:spcBef>
                <a:spcPts val="0"/>
              </a:spcBef>
              <a:spcAft>
                <a:spcPts val="0"/>
              </a:spcAft>
              <a:buClr>
                <a:srgbClr val="FFFFFF"/>
              </a:buClr>
              <a:buSzPct val="100000"/>
              <a:buNone/>
              <a:defRPr b="1" sz="3600">
                <a:solidFill>
                  <a:srgbClr val="FFFFFF"/>
                </a:solidFill>
              </a:defRPr>
            </a:lvl8pPr>
            <a:lvl9pPr lvl="8" algn="l">
              <a:lnSpc>
                <a:spcPct val="100000"/>
              </a:lnSpc>
              <a:spcBef>
                <a:spcPts val="0"/>
              </a:spcBef>
              <a:spcAft>
                <a:spcPts val="0"/>
              </a:spcAft>
              <a:buClr>
                <a:srgbClr val="FFFFFF"/>
              </a:buClr>
              <a:buSzPct val="100000"/>
              <a:buNone/>
              <a:defRPr b="1" sz="3600">
                <a:solidFill>
                  <a:srgbClr val="FFFFFF"/>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ustom layout 2">
    <p:bg>
      <p:bgPr>
        <a:solidFill>
          <a:srgbClr val="FFFFFF"/>
        </a:solidFill>
      </p:bgPr>
    </p:bg>
    <p:spTree>
      <p:nvGrpSpPr>
        <p:cNvPr id="68" name="Shape 68"/>
        <p:cNvGrpSpPr/>
        <p:nvPr/>
      </p:nvGrpSpPr>
      <p:grpSpPr>
        <a:xfrm>
          <a:off x="0" y="0"/>
          <a:ext cx="0" cy="0"/>
          <a:chOff x="0" y="0"/>
          <a:chExt cx="0" cy="0"/>
        </a:xfrm>
      </p:grpSpPr>
      <p:sp>
        <p:nvSpPr>
          <p:cNvPr id="69" name="Shape 69"/>
          <p:cNvSpPr/>
          <p:nvPr/>
        </p:nvSpPr>
        <p:spPr>
          <a:xfrm>
            <a:off x="0" y="0"/>
            <a:ext cx="9144000" cy="5143500"/>
          </a:xfrm>
          <a:prstGeom prst="rect">
            <a:avLst/>
          </a:prstGeom>
          <a:solidFill>
            <a:schemeClr val="lt1"/>
          </a:solidFill>
          <a:ln>
            <a:noFill/>
          </a:ln>
        </p:spPr>
        <p:txBody>
          <a:bodyPr anchorCtr="0" anchor="ctr" bIns="91425" lIns="91425" rIns="91425" tIns="91425">
            <a:noAutofit/>
          </a:bodyPr>
          <a:lstStyle/>
          <a:p>
            <a:pPr lvl="0">
              <a:spcBef>
                <a:spcPts val="0"/>
              </a:spcBef>
              <a:buNone/>
            </a:pPr>
            <a:r>
              <a:t/>
            </a:r>
            <a:endParaRPr/>
          </a:p>
        </p:txBody>
      </p:sp>
      <p:sp>
        <p:nvSpPr>
          <p:cNvPr id="70" name="Shape 70"/>
          <p:cNvSpPr/>
          <p:nvPr/>
        </p:nvSpPr>
        <p:spPr>
          <a:xfrm>
            <a:off x="0" y="4665575"/>
            <a:ext cx="9144000" cy="4779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71" name="Shape 71"/>
          <p:cNvSpPr txBox="1"/>
          <p:nvPr>
            <p:ph type="title"/>
          </p:nvPr>
        </p:nvSpPr>
        <p:spPr>
          <a:xfrm>
            <a:off x="349300" y="334525"/>
            <a:ext cx="7407000" cy="663000"/>
          </a:xfrm>
          <a:prstGeom prst="rect">
            <a:avLst/>
          </a:prstGeom>
          <a:noFill/>
        </p:spPr>
        <p:txBody>
          <a:bodyPr anchorCtr="0" anchor="b" bIns="91425" lIns="91425" rIns="91425" tIns="91425"/>
          <a:lstStyle>
            <a:lvl1pPr lvl="0" algn="l">
              <a:lnSpc>
                <a:spcPct val="100000"/>
              </a:lnSpc>
              <a:spcBef>
                <a:spcPts val="0"/>
              </a:spcBef>
              <a:spcAft>
                <a:spcPts val="0"/>
              </a:spcAft>
              <a:buClr>
                <a:schemeClr val="dk1"/>
              </a:buClr>
              <a:buSzPct val="100000"/>
              <a:buNone/>
              <a:defRPr b="1" sz="3200">
                <a:solidFill>
                  <a:schemeClr val="dk1"/>
                </a:solidFill>
              </a:defRPr>
            </a:lvl1pPr>
            <a:lvl2pPr lvl="1" algn="l">
              <a:lnSpc>
                <a:spcPct val="100000"/>
              </a:lnSpc>
              <a:spcBef>
                <a:spcPts val="0"/>
              </a:spcBef>
              <a:spcAft>
                <a:spcPts val="0"/>
              </a:spcAft>
              <a:buClr>
                <a:schemeClr val="dk1"/>
              </a:buClr>
              <a:buSzPct val="100000"/>
              <a:buNone/>
              <a:defRPr b="1" sz="3200">
                <a:solidFill>
                  <a:schemeClr val="dk1"/>
                </a:solidFill>
              </a:defRPr>
            </a:lvl2pPr>
            <a:lvl3pPr lvl="2" algn="l">
              <a:lnSpc>
                <a:spcPct val="100000"/>
              </a:lnSpc>
              <a:spcBef>
                <a:spcPts val="0"/>
              </a:spcBef>
              <a:spcAft>
                <a:spcPts val="0"/>
              </a:spcAft>
              <a:buClr>
                <a:schemeClr val="dk1"/>
              </a:buClr>
              <a:buSzPct val="100000"/>
              <a:buNone/>
              <a:defRPr b="1" sz="3200">
                <a:solidFill>
                  <a:schemeClr val="dk1"/>
                </a:solidFill>
              </a:defRPr>
            </a:lvl3pPr>
            <a:lvl4pPr lvl="3" algn="l">
              <a:lnSpc>
                <a:spcPct val="100000"/>
              </a:lnSpc>
              <a:spcBef>
                <a:spcPts val="0"/>
              </a:spcBef>
              <a:spcAft>
                <a:spcPts val="0"/>
              </a:spcAft>
              <a:buClr>
                <a:schemeClr val="dk1"/>
              </a:buClr>
              <a:buSzPct val="100000"/>
              <a:buNone/>
              <a:defRPr b="1" sz="3200">
                <a:solidFill>
                  <a:schemeClr val="dk1"/>
                </a:solidFill>
              </a:defRPr>
            </a:lvl4pPr>
            <a:lvl5pPr lvl="4" algn="l">
              <a:lnSpc>
                <a:spcPct val="100000"/>
              </a:lnSpc>
              <a:spcBef>
                <a:spcPts val="0"/>
              </a:spcBef>
              <a:spcAft>
                <a:spcPts val="0"/>
              </a:spcAft>
              <a:buClr>
                <a:schemeClr val="dk1"/>
              </a:buClr>
              <a:buSzPct val="100000"/>
              <a:buNone/>
              <a:defRPr b="1" sz="3200">
                <a:solidFill>
                  <a:schemeClr val="dk1"/>
                </a:solidFill>
              </a:defRPr>
            </a:lvl5pPr>
            <a:lvl6pPr lvl="5" algn="l">
              <a:lnSpc>
                <a:spcPct val="100000"/>
              </a:lnSpc>
              <a:spcBef>
                <a:spcPts val="0"/>
              </a:spcBef>
              <a:spcAft>
                <a:spcPts val="0"/>
              </a:spcAft>
              <a:buClr>
                <a:schemeClr val="dk1"/>
              </a:buClr>
              <a:buSzPct val="100000"/>
              <a:buNone/>
              <a:defRPr b="1" sz="3200">
                <a:solidFill>
                  <a:schemeClr val="dk1"/>
                </a:solidFill>
              </a:defRPr>
            </a:lvl6pPr>
            <a:lvl7pPr lvl="6" algn="l">
              <a:lnSpc>
                <a:spcPct val="100000"/>
              </a:lnSpc>
              <a:spcBef>
                <a:spcPts val="0"/>
              </a:spcBef>
              <a:spcAft>
                <a:spcPts val="0"/>
              </a:spcAft>
              <a:buClr>
                <a:schemeClr val="dk1"/>
              </a:buClr>
              <a:buSzPct val="100000"/>
              <a:buNone/>
              <a:defRPr b="1" sz="3200">
                <a:solidFill>
                  <a:schemeClr val="dk1"/>
                </a:solidFill>
              </a:defRPr>
            </a:lvl7pPr>
            <a:lvl8pPr lvl="7" algn="l">
              <a:lnSpc>
                <a:spcPct val="100000"/>
              </a:lnSpc>
              <a:spcBef>
                <a:spcPts val="0"/>
              </a:spcBef>
              <a:spcAft>
                <a:spcPts val="0"/>
              </a:spcAft>
              <a:buClr>
                <a:schemeClr val="dk1"/>
              </a:buClr>
              <a:buSzPct val="100000"/>
              <a:buNone/>
              <a:defRPr b="1" sz="3200">
                <a:solidFill>
                  <a:schemeClr val="dk1"/>
                </a:solidFill>
              </a:defRPr>
            </a:lvl8pPr>
            <a:lvl9pPr lvl="8" algn="l">
              <a:lnSpc>
                <a:spcPct val="100000"/>
              </a:lnSpc>
              <a:spcBef>
                <a:spcPts val="0"/>
              </a:spcBef>
              <a:spcAft>
                <a:spcPts val="0"/>
              </a:spcAft>
              <a:buClr>
                <a:schemeClr val="dk1"/>
              </a:buClr>
              <a:buSzPct val="100000"/>
              <a:buNone/>
              <a:defRPr b="1" sz="3200">
                <a:solidFill>
                  <a:schemeClr val="dk1"/>
                </a:solidFill>
              </a:defRPr>
            </a:lvl9pPr>
          </a:lstStyle>
          <a:p/>
        </p:txBody>
      </p:sp>
      <p:sp>
        <p:nvSpPr>
          <p:cNvPr id="72" name="Shape 72"/>
          <p:cNvSpPr txBox="1"/>
          <p:nvPr>
            <p:ph idx="1" type="body"/>
          </p:nvPr>
        </p:nvSpPr>
        <p:spPr>
          <a:xfrm>
            <a:off x="349300" y="1147425"/>
            <a:ext cx="7407000" cy="3172500"/>
          </a:xfrm>
          <a:prstGeom prst="rect">
            <a:avLst/>
          </a:prstGeom>
          <a:noFill/>
        </p:spPr>
        <p:txBody>
          <a:bodyPr anchorCtr="0" anchor="t" bIns="91425" lIns="91425" rIns="91425" tIns="91425"/>
          <a:lstStyle>
            <a:lvl1pPr lvl="0" algn="l">
              <a:lnSpc>
                <a:spcPct val="115000"/>
              </a:lnSpc>
              <a:spcBef>
                <a:spcPts val="0"/>
              </a:spcBef>
              <a:spcAft>
                <a:spcPts val="1600"/>
              </a:spcAft>
              <a:buClr>
                <a:schemeClr val="dk2"/>
              </a:buClr>
              <a:buSzPct val="100000"/>
              <a:defRPr sz="1600">
                <a:solidFill>
                  <a:schemeClr val="dk2"/>
                </a:solidFill>
              </a:defRPr>
            </a:lvl1pPr>
            <a:lvl2pPr lvl="1" algn="l">
              <a:lnSpc>
                <a:spcPct val="115000"/>
              </a:lnSpc>
              <a:spcBef>
                <a:spcPts val="0"/>
              </a:spcBef>
              <a:spcAft>
                <a:spcPts val="1600"/>
              </a:spcAft>
              <a:buClr>
                <a:schemeClr val="dk2"/>
              </a:buClr>
              <a:defRPr sz="1400">
                <a:solidFill>
                  <a:schemeClr val="dk2"/>
                </a:solidFill>
              </a:defRPr>
            </a:lvl2pPr>
            <a:lvl3pPr lvl="2" algn="l">
              <a:lnSpc>
                <a:spcPct val="115000"/>
              </a:lnSpc>
              <a:spcBef>
                <a:spcPts val="0"/>
              </a:spcBef>
              <a:spcAft>
                <a:spcPts val="1600"/>
              </a:spcAft>
              <a:buClr>
                <a:schemeClr val="dk2"/>
              </a:buClr>
              <a:defRPr sz="1400">
                <a:solidFill>
                  <a:schemeClr val="dk2"/>
                </a:solidFill>
              </a:defRPr>
            </a:lvl3pPr>
            <a:lvl4pPr lvl="3" algn="l">
              <a:lnSpc>
                <a:spcPct val="115000"/>
              </a:lnSpc>
              <a:spcBef>
                <a:spcPts val="0"/>
              </a:spcBef>
              <a:spcAft>
                <a:spcPts val="1600"/>
              </a:spcAft>
              <a:buClr>
                <a:schemeClr val="dk2"/>
              </a:buClr>
              <a:defRPr sz="1400">
                <a:solidFill>
                  <a:schemeClr val="dk2"/>
                </a:solidFill>
              </a:defRPr>
            </a:lvl4pPr>
            <a:lvl5pPr lvl="4" algn="l">
              <a:lnSpc>
                <a:spcPct val="115000"/>
              </a:lnSpc>
              <a:spcBef>
                <a:spcPts val="0"/>
              </a:spcBef>
              <a:spcAft>
                <a:spcPts val="1600"/>
              </a:spcAft>
              <a:buClr>
                <a:schemeClr val="dk2"/>
              </a:buClr>
              <a:defRPr sz="1400">
                <a:solidFill>
                  <a:schemeClr val="dk2"/>
                </a:solidFill>
              </a:defRPr>
            </a:lvl5pPr>
            <a:lvl6pPr lvl="5" algn="l">
              <a:lnSpc>
                <a:spcPct val="115000"/>
              </a:lnSpc>
              <a:spcBef>
                <a:spcPts val="0"/>
              </a:spcBef>
              <a:spcAft>
                <a:spcPts val="1600"/>
              </a:spcAft>
              <a:buClr>
                <a:schemeClr val="dk2"/>
              </a:buClr>
              <a:defRPr sz="1400">
                <a:solidFill>
                  <a:schemeClr val="dk2"/>
                </a:solidFill>
              </a:defRPr>
            </a:lvl6pPr>
            <a:lvl7pPr lvl="6" algn="l">
              <a:lnSpc>
                <a:spcPct val="115000"/>
              </a:lnSpc>
              <a:spcBef>
                <a:spcPts val="0"/>
              </a:spcBef>
              <a:spcAft>
                <a:spcPts val="1600"/>
              </a:spcAft>
              <a:buClr>
                <a:schemeClr val="dk2"/>
              </a:buClr>
              <a:defRPr sz="1400">
                <a:solidFill>
                  <a:schemeClr val="dk2"/>
                </a:solidFill>
              </a:defRPr>
            </a:lvl7pPr>
            <a:lvl8pPr lvl="7" algn="l">
              <a:lnSpc>
                <a:spcPct val="115000"/>
              </a:lnSpc>
              <a:spcBef>
                <a:spcPts val="0"/>
              </a:spcBef>
              <a:spcAft>
                <a:spcPts val="1600"/>
              </a:spcAft>
              <a:buClr>
                <a:schemeClr val="dk2"/>
              </a:buClr>
              <a:defRPr sz="1400">
                <a:solidFill>
                  <a:schemeClr val="dk2"/>
                </a:solidFill>
              </a:defRPr>
            </a:lvl8pPr>
            <a:lvl9pPr lvl="8" algn="l">
              <a:lnSpc>
                <a:spcPct val="115000"/>
              </a:lnSpc>
              <a:spcBef>
                <a:spcPts val="0"/>
              </a:spcBef>
              <a:spcAft>
                <a:spcPts val="1600"/>
              </a:spcAft>
              <a:buClr>
                <a:schemeClr val="dk2"/>
              </a:buClr>
              <a:defRPr sz="1400">
                <a:solidFill>
                  <a:schemeClr val="dk2"/>
                </a:solidFill>
              </a:defRPr>
            </a:lvl9pPr>
          </a:lstStyle>
          <a:p/>
        </p:txBody>
      </p:sp>
      <p:sp>
        <p:nvSpPr>
          <p:cNvPr id="73" name="Shape 73"/>
          <p:cNvSpPr txBox="1"/>
          <p:nvPr>
            <p:ph idx="12" type="sldNum"/>
          </p:nvPr>
        </p:nvSpPr>
        <p:spPr>
          <a:xfrm>
            <a:off x="8472457" y="4663216"/>
            <a:ext cx="548700" cy="393600"/>
          </a:xfrm>
          <a:prstGeom prst="rect">
            <a:avLst/>
          </a:prstGeom>
          <a:noFill/>
        </p:spPr>
        <p:txBody>
          <a:bodyPr anchorCtr="0" anchor="ctr" bIns="91425" lIns="91425" rIns="91425" tIns="91425">
            <a:noAutofit/>
          </a:bodyPr>
          <a:lstStyle/>
          <a:p>
            <a:pPr lvl="0" algn="r">
              <a:lnSpc>
                <a:spcPct val="100000"/>
              </a:lnSpc>
              <a:spcBef>
                <a:spcPts val="0"/>
              </a:spcBef>
              <a:spcAft>
                <a:spcPts val="0"/>
              </a:spcAft>
              <a:buNone/>
            </a:pPr>
            <a:fld id="{00000000-1234-1234-1234-123412341234}" type="slidenum">
              <a:rPr lang="en" sz="1000">
                <a:solidFill>
                  <a:schemeClr val="lt1"/>
                </a:solidFill>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ustom layout 4">
    <p:bg>
      <p:bgPr>
        <a:solidFill>
          <a:srgbClr val="FFFFFF"/>
        </a:solidFill>
      </p:bgPr>
    </p:bg>
    <p:spTree>
      <p:nvGrpSpPr>
        <p:cNvPr id="74" name="Shape 74"/>
        <p:cNvGrpSpPr/>
        <p:nvPr/>
      </p:nvGrpSpPr>
      <p:grpSpPr>
        <a:xfrm>
          <a:off x="0" y="0"/>
          <a:ext cx="0" cy="0"/>
          <a:chOff x="0" y="0"/>
          <a:chExt cx="0" cy="0"/>
        </a:xfrm>
      </p:grpSpPr>
      <p:sp>
        <p:nvSpPr>
          <p:cNvPr id="75" name="Shape 75"/>
          <p:cNvSpPr/>
          <p:nvPr/>
        </p:nvSpPr>
        <p:spPr>
          <a:xfrm>
            <a:off x="0" y="0"/>
            <a:ext cx="9144000" cy="5143500"/>
          </a:xfrm>
          <a:prstGeom prst="rect">
            <a:avLst/>
          </a:prstGeom>
          <a:solidFill>
            <a:srgbClr val="3367D6"/>
          </a:solidFill>
          <a:ln>
            <a:noFill/>
          </a:ln>
        </p:spPr>
        <p:txBody>
          <a:bodyPr anchorCtr="0" anchor="ctr" bIns="91425" lIns="91425" rIns="91425" tIns="91425">
            <a:noAutofit/>
          </a:bodyPr>
          <a:lstStyle/>
          <a:p>
            <a:pPr lvl="0">
              <a:spcBef>
                <a:spcPts val="0"/>
              </a:spcBef>
              <a:buNone/>
            </a:pPr>
            <a:r>
              <a:t/>
            </a:r>
            <a:endParaRPr/>
          </a:p>
        </p:txBody>
      </p:sp>
      <p:sp>
        <p:nvSpPr>
          <p:cNvPr id="76" name="Shape 76"/>
          <p:cNvSpPr/>
          <p:nvPr/>
        </p:nvSpPr>
        <p:spPr>
          <a:xfrm rot="-5400000">
            <a:off x="4001650" y="900"/>
            <a:ext cx="5143500" cy="5141700"/>
          </a:xfrm>
          <a:prstGeom prst="rtTriangle">
            <a:avLst/>
          </a:prstGeom>
          <a:solidFill>
            <a:srgbClr val="5E97F6"/>
          </a:solidFill>
          <a:ln>
            <a:noFill/>
          </a:ln>
        </p:spPr>
        <p:txBody>
          <a:bodyPr anchorCtr="0" anchor="ctr" bIns="91425" lIns="91425" rIns="91425" tIns="91425">
            <a:noAutofit/>
          </a:bodyPr>
          <a:lstStyle/>
          <a:p>
            <a:pPr lvl="0">
              <a:spcBef>
                <a:spcPts val="0"/>
              </a:spcBef>
              <a:buNone/>
            </a:pPr>
            <a:r>
              <a:t/>
            </a:r>
            <a:endParaRPr/>
          </a:p>
        </p:txBody>
      </p:sp>
      <p:sp>
        <p:nvSpPr>
          <p:cNvPr id="77" name="Shape 77"/>
          <p:cNvSpPr txBox="1"/>
          <p:nvPr>
            <p:ph type="title"/>
          </p:nvPr>
        </p:nvSpPr>
        <p:spPr>
          <a:xfrm>
            <a:off x="332325" y="1096874"/>
            <a:ext cx="4339200" cy="2949900"/>
          </a:xfrm>
          <a:prstGeom prst="rect">
            <a:avLst/>
          </a:prstGeom>
          <a:noFill/>
        </p:spPr>
        <p:txBody>
          <a:bodyPr anchorCtr="0" anchor="ctr" bIns="91425" lIns="91425" rIns="91425" tIns="91425"/>
          <a:lstStyle>
            <a:lvl1pPr lvl="0" algn="l">
              <a:lnSpc>
                <a:spcPct val="100000"/>
              </a:lnSpc>
              <a:spcBef>
                <a:spcPts val="0"/>
              </a:spcBef>
              <a:spcAft>
                <a:spcPts val="0"/>
              </a:spcAft>
              <a:buNone/>
              <a:defRPr b="1" sz="3600">
                <a:solidFill>
                  <a:srgbClr val="FFFFFF"/>
                </a:solidFill>
              </a:defRPr>
            </a:lvl1pPr>
            <a:lvl2pPr lvl="1" algn="l">
              <a:lnSpc>
                <a:spcPct val="100000"/>
              </a:lnSpc>
              <a:spcBef>
                <a:spcPts val="0"/>
              </a:spcBef>
              <a:spcAft>
                <a:spcPts val="0"/>
              </a:spcAft>
              <a:buNone/>
              <a:defRPr b="1" sz="3600">
                <a:solidFill>
                  <a:srgbClr val="FFFFFF"/>
                </a:solidFill>
              </a:defRPr>
            </a:lvl2pPr>
            <a:lvl3pPr lvl="2" algn="l">
              <a:lnSpc>
                <a:spcPct val="100000"/>
              </a:lnSpc>
              <a:spcBef>
                <a:spcPts val="0"/>
              </a:spcBef>
              <a:spcAft>
                <a:spcPts val="0"/>
              </a:spcAft>
              <a:buNone/>
              <a:defRPr b="1" sz="3600">
                <a:solidFill>
                  <a:srgbClr val="FFFFFF"/>
                </a:solidFill>
              </a:defRPr>
            </a:lvl3pPr>
            <a:lvl4pPr lvl="3" algn="l">
              <a:lnSpc>
                <a:spcPct val="100000"/>
              </a:lnSpc>
              <a:spcBef>
                <a:spcPts val="0"/>
              </a:spcBef>
              <a:spcAft>
                <a:spcPts val="0"/>
              </a:spcAft>
              <a:buNone/>
              <a:defRPr b="1" sz="3600">
                <a:solidFill>
                  <a:srgbClr val="FFFFFF"/>
                </a:solidFill>
              </a:defRPr>
            </a:lvl4pPr>
            <a:lvl5pPr lvl="4" algn="l">
              <a:lnSpc>
                <a:spcPct val="100000"/>
              </a:lnSpc>
              <a:spcBef>
                <a:spcPts val="0"/>
              </a:spcBef>
              <a:spcAft>
                <a:spcPts val="0"/>
              </a:spcAft>
              <a:buNone/>
              <a:defRPr b="1" sz="3600">
                <a:solidFill>
                  <a:srgbClr val="FFFFFF"/>
                </a:solidFill>
              </a:defRPr>
            </a:lvl5pPr>
            <a:lvl6pPr lvl="5" algn="l">
              <a:lnSpc>
                <a:spcPct val="100000"/>
              </a:lnSpc>
              <a:spcBef>
                <a:spcPts val="0"/>
              </a:spcBef>
              <a:spcAft>
                <a:spcPts val="0"/>
              </a:spcAft>
              <a:buNone/>
              <a:defRPr b="1" sz="3600">
                <a:solidFill>
                  <a:srgbClr val="FFFFFF"/>
                </a:solidFill>
              </a:defRPr>
            </a:lvl6pPr>
            <a:lvl7pPr lvl="6" algn="l">
              <a:lnSpc>
                <a:spcPct val="100000"/>
              </a:lnSpc>
              <a:spcBef>
                <a:spcPts val="0"/>
              </a:spcBef>
              <a:spcAft>
                <a:spcPts val="0"/>
              </a:spcAft>
              <a:buNone/>
              <a:defRPr b="1" sz="3600">
                <a:solidFill>
                  <a:srgbClr val="FFFFFF"/>
                </a:solidFill>
              </a:defRPr>
            </a:lvl7pPr>
            <a:lvl8pPr lvl="7" algn="l">
              <a:lnSpc>
                <a:spcPct val="100000"/>
              </a:lnSpc>
              <a:spcBef>
                <a:spcPts val="0"/>
              </a:spcBef>
              <a:spcAft>
                <a:spcPts val="0"/>
              </a:spcAft>
              <a:buNone/>
              <a:defRPr b="1" sz="3600">
                <a:solidFill>
                  <a:srgbClr val="FFFFFF"/>
                </a:solidFill>
              </a:defRPr>
            </a:lvl8pPr>
            <a:lvl9pPr lvl="8" algn="l">
              <a:lnSpc>
                <a:spcPct val="100000"/>
              </a:lnSpc>
              <a:spcBef>
                <a:spcPts val="0"/>
              </a:spcBef>
              <a:spcAft>
                <a:spcPts val="0"/>
              </a:spcAft>
              <a:buNone/>
              <a:defRPr b="1" sz="3600">
                <a:solidFill>
                  <a:srgbClr val="FFFFFF"/>
                </a:solidFill>
              </a:defRPr>
            </a:lvl9pPr>
          </a:lstStyle>
          <a:p/>
        </p:txBody>
      </p:sp>
      <p:sp>
        <p:nvSpPr>
          <p:cNvPr id="78" name="Shape 78"/>
          <p:cNvSpPr txBox="1"/>
          <p:nvPr>
            <p:ph idx="12" type="sldNum"/>
          </p:nvPr>
        </p:nvSpPr>
        <p:spPr>
          <a:xfrm>
            <a:off x="8472457" y="4663216"/>
            <a:ext cx="548700" cy="393600"/>
          </a:xfrm>
          <a:prstGeom prst="rect">
            <a:avLst/>
          </a:prstGeom>
          <a:noFill/>
        </p:spPr>
        <p:txBody>
          <a:bodyPr anchorCtr="0" anchor="ctr" bIns="91425" lIns="91425" rIns="91425" tIns="91425">
            <a:noAutofit/>
          </a:bodyPr>
          <a:lstStyle/>
          <a:p>
            <a:pPr lvl="0" algn="r">
              <a:lnSpc>
                <a:spcPct val="100000"/>
              </a:lnSpc>
              <a:spcBef>
                <a:spcPts val="0"/>
              </a:spcBef>
              <a:spcAft>
                <a:spcPts val="0"/>
              </a:spcAft>
              <a:buNone/>
            </a:pPr>
            <a:fld id="{00000000-1234-1234-1234-123412341234}" type="slidenum">
              <a:rPr lang="en" sz="1000">
                <a:solidFill>
                  <a:srgbClr val="FFFFFF"/>
                </a:solidFill>
              </a:rPr>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ustom layout 6">
    <p:bg>
      <p:bgPr>
        <a:solidFill>
          <a:srgbClr val="FFFFFF"/>
        </a:solidFill>
      </p:bgPr>
    </p:bg>
    <p:spTree>
      <p:nvGrpSpPr>
        <p:cNvPr id="79" name="Shape 79"/>
        <p:cNvGrpSpPr/>
        <p:nvPr/>
      </p:nvGrpSpPr>
      <p:grpSpPr>
        <a:xfrm>
          <a:off x="0" y="0"/>
          <a:ext cx="0" cy="0"/>
          <a:chOff x="0" y="0"/>
          <a:chExt cx="0" cy="0"/>
        </a:xfrm>
      </p:grpSpPr>
      <p:sp>
        <p:nvSpPr>
          <p:cNvPr id="80" name="Shape 80"/>
          <p:cNvSpPr/>
          <p:nvPr/>
        </p:nvSpPr>
        <p:spPr>
          <a:xfrm>
            <a:off x="0" y="0"/>
            <a:ext cx="9144000" cy="5143500"/>
          </a:xfrm>
          <a:prstGeom prst="rect">
            <a:avLst/>
          </a:prstGeom>
          <a:solidFill>
            <a:schemeClr val="lt1"/>
          </a:solidFill>
          <a:ln>
            <a:noFill/>
          </a:ln>
        </p:spPr>
        <p:txBody>
          <a:bodyPr anchorCtr="0" anchor="ctr" bIns="91425" lIns="91425" rIns="91425" tIns="91425">
            <a:noAutofit/>
          </a:bodyPr>
          <a:lstStyle/>
          <a:p>
            <a:pPr lvl="0">
              <a:spcBef>
                <a:spcPts val="0"/>
              </a:spcBef>
              <a:buNone/>
            </a:pPr>
            <a:r>
              <a:t/>
            </a:r>
            <a:endParaRPr/>
          </a:p>
        </p:txBody>
      </p:sp>
      <p:sp>
        <p:nvSpPr>
          <p:cNvPr id="81" name="Shape 81"/>
          <p:cNvSpPr txBox="1"/>
          <p:nvPr>
            <p:ph idx="12" type="sldNum"/>
          </p:nvPr>
        </p:nvSpPr>
        <p:spPr>
          <a:xfrm>
            <a:off x="8472457" y="4663216"/>
            <a:ext cx="548700" cy="393600"/>
          </a:xfrm>
          <a:prstGeom prst="rect">
            <a:avLst/>
          </a:prstGeom>
          <a:noFill/>
        </p:spPr>
        <p:txBody>
          <a:bodyPr anchorCtr="0" anchor="ctr" bIns="91425" lIns="91425" rIns="91425" tIns="91425">
            <a:noAutofit/>
          </a:bodyPr>
          <a:lstStyle/>
          <a:p>
            <a:pPr lvl="0" algn="r">
              <a:lnSpc>
                <a:spcPct val="100000"/>
              </a:lnSpc>
              <a:spcBef>
                <a:spcPts val="0"/>
              </a:spcBef>
              <a:spcAft>
                <a:spcPts val="0"/>
              </a:spcAft>
              <a:buNone/>
            </a:pPr>
            <a:fld id="{00000000-1234-1234-1234-123412341234}" type="slidenum">
              <a:rPr lang="en" sz="1000">
                <a:solidFill>
                  <a:schemeClr val="dk2"/>
                </a:solidFill>
              </a:rPr>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ustom layout 5">
    <p:bg>
      <p:bgPr>
        <a:solidFill>
          <a:srgbClr val="FFFFFF"/>
        </a:solidFill>
      </p:bgPr>
    </p:bg>
    <p:spTree>
      <p:nvGrpSpPr>
        <p:cNvPr id="82" name="Shape 82"/>
        <p:cNvGrpSpPr/>
        <p:nvPr/>
      </p:nvGrpSpPr>
      <p:grpSpPr>
        <a:xfrm>
          <a:off x="0" y="0"/>
          <a:ext cx="0" cy="0"/>
          <a:chOff x="0" y="0"/>
          <a:chExt cx="0" cy="0"/>
        </a:xfrm>
      </p:grpSpPr>
      <p:sp>
        <p:nvSpPr>
          <p:cNvPr id="83" name="Shape 83"/>
          <p:cNvSpPr/>
          <p:nvPr/>
        </p:nvSpPr>
        <p:spPr>
          <a:xfrm>
            <a:off x="0" y="0"/>
            <a:ext cx="9144000" cy="5143500"/>
          </a:xfrm>
          <a:prstGeom prst="rect">
            <a:avLst/>
          </a:prstGeom>
          <a:solidFill>
            <a:schemeClr val="lt1"/>
          </a:solidFill>
          <a:ln>
            <a:noFill/>
          </a:ln>
        </p:spPr>
        <p:txBody>
          <a:bodyPr anchorCtr="0" anchor="ctr" bIns="91425" lIns="91425" rIns="91425" tIns="91425">
            <a:noAutofit/>
          </a:bodyPr>
          <a:lstStyle/>
          <a:p>
            <a:pPr lvl="0">
              <a:spcBef>
                <a:spcPts val="0"/>
              </a:spcBef>
              <a:buNone/>
            </a:pPr>
            <a:r>
              <a:t/>
            </a:r>
            <a:endParaRPr/>
          </a:p>
        </p:txBody>
      </p:sp>
      <p:sp>
        <p:nvSpPr>
          <p:cNvPr id="84" name="Shape 84"/>
          <p:cNvSpPr/>
          <p:nvPr/>
        </p:nvSpPr>
        <p:spPr>
          <a:xfrm>
            <a:off x="3389100" y="0"/>
            <a:ext cx="5754900" cy="51435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cxnSp>
        <p:nvCxnSpPr>
          <p:cNvPr id="85" name="Shape 85"/>
          <p:cNvCxnSpPr/>
          <p:nvPr/>
        </p:nvCxnSpPr>
        <p:spPr>
          <a:xfrm>
            <a:off x="372950" y="511683"/>
            <a:ext cx="642300" cy="0"/>
          </a:xfrm>
          <a:prstGeom prst="straightConnector1">
            <a:avLst/>
          </a:prstGeom>
          <a:noFill/>
          <a:ln cap="flat" cmpd="sng" w="76200">
            <a:solidFill>
              <a:schemeClr val="accent5"/>
            </a:solidFill>
            <a:prstDash val="solid"/>
            <a:round/>
            <a:headEnd len="med" w="med" type="none"/>
            <a:tailEnd len="med" w="med" type="none"/>
          </a:ln>
        </p:spPr>
      </p:cxnSp>
      <p:sp>
        <p:nvSpPr>
          <p:cNvPr id="86" name="Shape 86"/>
          <p:cNvSpPr txBox="1"/>
          <p:nvPr>
            <p:ph type="title"/>
          </p:nvPr>
        </p:nvSpPr>
        <p:spPr>
          <a:xfrm>
            <a:off x="321825" y="694100"/>
            <a:ext cx="2143800" cy="3149400"/>
          </a:xfrm>
          <a:prstGeom prst="rect">
            <a:avLst/>
          </a:prstGeom>
          <a:noFill/>
        </p:spPr>
        <p:txBody>
          <a:bodyPr anchorCtr="0" anchor="t" bIns="91425" lIns="91425" rIns="91425" tIns="91425"/>
          <a:lstStyle>
            <a:lvl1pPr lvl="0" algn="l">
              <a:lnSpc>
                <a:spcPct val="100000"/>
              </a:lnSpc>
              <a:spcBef>
                <a:spcPts val="0"/>
              </a:spcBef>
              <a:spcAft>
                <a:spcPts val="0"/>
              </a:spcAft>
              <a:buNone/>
              <a:defRPr b="1" sz="2600">
                <a:solidFill>
                  <a:schemeClr val="dk1"/>
                </a:solidFill>
              </a:defRPr>
            </a:lvl1pPr>
            <a:lvl2pPr lvl="1" algn="l">
              <a:lnSpc>
                <a:spcPct val="100000"/>
              </a:lnSpc>
              <a:spcBef>
                <a:spcPts val="0"/>
              </a:spcBef>
              <a:spcAft>
                <a:spcPts val="0"/>
              </a:spcAft>
              <a:buNone/>
              <a:defRPr b="1" sz="2600">
                <a:solidFill>
                  <a:schemeClr val="dk1"/>
                </a:solidFill>
              </a:defRPr>
            </a:lvl2pPr>
            <a:lvl3pPr lvl="2" algn="l">
              <a:lnSpc>
                <a:spcPct val="100000"/>
              </a:lnSpc>
              <a:spcBef>
                <a:spcPts val="0"/>
              </a:spcBef>
              <a:spcAft>
                <a:spcPts val="0"/>
              </a:spcAft>
              <a:buNone/>
              <a:defRPr b="1" sz="2600">
                <a:solidFill>
                  <a:schemeClr val="dk1"/>
                </a:solidFill>
              </a:defRPr>
            </a:lvl3pPr>
            <a:lvl4pPr lvl="3" algn="l">
              <a:lnSpc>
                <a:spcPct val="100000"/>
              </a:lnSpc>
              <a:spcBef>
                <a:spcPts val="0"/>
              </a:spcBef>
              <a:spcAft>
                <a:spcPts val="0"/>
              </a:spcAft>
              <a:buNone/>
              <a:defRPr b="1" sz="2600">
                <a:solidFill>
                  <a:schemeClr val="dk1"/>
                </a:solidFill>
              </a:defRPr>
            </a:lvl4pPr>
            <a:lvl5pPr lvl="4" algn="l">
              <a:lnSpc>
                <a:spcPct val="100000"/>
              </a:lnSpc>
              <a:spcBef>
                <a:spcPts val="0"/>
              </a:spcBef>
              <a:spcAft>
                <a:spcPts val="0"/>
              </a:spcAft>
              <a:buNone/>
              <a:defRPr b="1" sz="2600">
                <a:solidFill>
                  <a:schemeClr val="dk1"/>
                </a:solidFill>
              </a:defRPr>
            </a:lvl5pPr>
            <a:lvl6pPr lvl="5" algn="l">
              <a:lnSpc>
                <a:spcPct val="100000"/>
              </a:lnSpc>
              <a:spcBef>
                <a:spcPts val="0"/>
              </a:spcBef>
              <a:spcAft>
                <a:spcPts val="0"/>
              </a:spcAft>
              <a:buNone/>
              <a:defRPr b="1" sz="2600">
                <a:solidFill>
                  <a:schemeClr val="dk1"/>
                </a:solidFill>
              </a:defRPr>
            </a:lvl6pPr>
            <a:lvl7pPr lvl="6" algn="l">
              <a:lnSpc>
                <a:spcPct val="100000"/>
              </a:lnSpc>
              <a:spcBef>
                <a:spcPts val="0"/>
              </a:spcBef>
              <a:spcAft>
                <a:spcPts val="0"/>
              </a:spcAft>
              <a:buNone/>
              <a:defRPr b="1" sz="2600">
                <a:solidFill>
                  <a:schemeClr val="dk1"/>
                </a:solidFill>
              </a:defRPr>
            </a:lvl7pPr>
            <a:lvl8pPr lvl="7" algn="l">
              <a:lnSpc>
                <a:spcPct val="100000"/>
              </a:lnSpc>
              <a:spcBef>
                <a:spcPts val="0"/>
              </a:spcBef>
              <a:spcAft>
                <a:spcPts val="0"/>
              </a:spcAft>
              <a:buNone/>
              <a:defRPr b="1" sz="2600">
                <a:solidFill>
                  <a:schemeClr val="dk1"/>
                </a:solidFill>
              </a:defRPr>
            </a:lvl8pPr>
            <a:lvl9pPr lvl="8" algn="l">
              <a:lnSpc>
                <a:spcPct val="100000"/>
              </a:lnSpc>
              <a:spcBef>
                <a:spcPts val="0"/>
              </a:spcBef>
              <a:spcAft>
                <a:spcPts val="0"/>
              </a:spcAft>
              <a:buNone/>
              <a:defRPr b="1" sz="2600">
                <a:solidFill>
                  <a:schemeClr val="dk1"/>
                </a:solidFill>
              </a:defRPr>
            </a:lvl9pPr>
          </a:lstStyle>
          <a:p/>
        </p:txBody>
      </p:sp>
      <p:sp>
        <p:nvSpPr>
          <p:cNvPr id="87" name="Shape 87"/>
          <p:cNvSpPr txBox="1"/>
          <p:nvPr>
            <p:ph idx="12" type="sldNum"/>
          </p:nvPr>
        </p:nvSpPr>
        <p:spPr>
          <a:xfrm>
            <a:off x="8472457" y="4663216"/>
            <a:ext cx="548700" cy="393600"/>
          </a:xfrm>
          <a:prstGeom prst="rect">
            <a:avLst/>
          </a:prstGeom>
          <a:noFill/>
        </p:spPr>
        <p:txBody>
          <a:bodyPr anchorCtr="0" anchor="ctr" bIns="91425" lIns="91425" rIns="91425" tIns="91425">
            <a:noAutofit/>
          </a:bodyPr>
          <a:lstStyle/>
          <a:p>
            <a:pPr lvl="0" algn="r">
              <a:lnSpc>
                <a:spcPct val="100000"/>
              </a:lnSpc>
              <a:spcBef>
                <a:spcPts val="0"/>
              </a:spcBef>
              <a:spcAft>
                <a:spcPts val="0"/>
              </a:spcAft>
              <a:buNone/>
            </a:pPr>
            <a:fld id="{00000000-1234-1234-1234-123412341234}" type="slidenum">
              <a:rPr lang="en" sz="1000">
                <a:solidFill>
                  <a:schemeClr val="dk2"/>
                </a:solidFill>
              </a:rPr>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ustom layout 7">
    <p:bg>
      <p:bgPr>
        <a:solidFill>
          <a:srgbClr val="FFFFFF"/>
        </a:solidFill>
      </p:bgPr>
    </p:bg>
    <p:spTree>
      <p:nvGrpSpPr>
        <p:cNvPr id="88" name="Shape 88"/>
        <p:cNvGrpSpPr/>
        <p:nvPr/>
      </p:nvGrpSpPr>
      <p:grpSpPr>
        <a:xfrm>
          <a:off x="0" y="0"/>
          <a:ext cx="0" cy="0"/>
          <a:chOff x="0" y="0"/>
          <a:chExt cx="0" cy="0"/>
        </a:xfrm>
      </p:grpSpPr>
      <p:sp>
        <p:nvSpPr>
          <p:cNvPr id="89" name="Shape 89"/>
          <p:cNvSpPr/>
          <p:nvPr/>
        </p:nvSpPr>
        <p:spPr>
          <a:xfrm>
            <a:off x="0" y="0"/>
            <a:ext cx="9144000" cy="51435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grpSp>
        <p:nvGrpSpPr>
          <p:cNvPr id="90" name="Shape 90"/>
          <p:cNvGrpSpPr/>
          <p:nvPr/>
        </p:nvGrpSpPr>
        <p:grpSpPr>
          <a:xfrm>
            <a:off x="2" y="4713898"/>
            <a:ext cx="3047923" cy="429600"/>
            <a:chOff x="-72" y="4713898"/>
            <a:chExt cx="3047923" cy="429600"/>
          </a:xfrm>
        </p:grpSpPr>
        <p:sp>
          <p:nvSpPr>
            <p:cNvPr id="91" name="Shape 91"/>
            <p:cNvSpPr/>
            <p:nvPr/>
          </p:nvSpPr>
          <p:spPr>
            <a:xfrm rot="-5400000">
              <a:off x="2452050" y="4547698"/>
              <a:ext cx="429600" cy="762000"/>
            </a:xfrm>
            <a:prstGeom prst="rtTriangle">
              <a:avLst/>
            </a:prstGeom>
            <a:solidFill>
              <a:srgbClr val="EFEFEF"/>
            </a:solidFill>
            <a:ln>
              <a:noFill/>
            </a:ln>
          </p:spPr>
          <p:txBody>
            <a:bodyPr anchorCtr="0" anchor="ctr" bIns="91425" lIns="91425" rIns="91425" tIns="91425">
              <a:noAutofit/>
            </a:bodyPr>
            <a:lstStyle/>
            <a:p>
              <a:pPr lvl="0">
                <a:spcBef>
                  <a:spcPts val="0"/>
                </a:spcBef>
                <a:buNone/>
              </a:pPr>
              <a:r>
                <a:t/>
              </a:r>
              <a:endParaRPr/>
            </a:p>
          </p:txBody>
        </p:sp>
        <p:sp>
          <p:nvSpPr>
            <p:cNvPr id="92" name="Shape 92"/>
            <p:cNvSpPr/>
            <p:nvPr/>
          </p:nvSpPr>
          <p:spPr>
            <a:xfrm rot="-5400000">
              <a:off x="928118" y="4547698"/>
              <a:ext cx="429600" cy="762000"/>
            </a:xfrm>
            <a:prstGeom prst="rtTriangle">
              <a:avLst/>
            </a:prstGeom>
            <a:solidFill>
              <a:srgbClr val="D9D9D9"/>
            </a:solidFill>
            <a:ln>
              <a:noFill/>
            </a:ln>
          </p:spPr>
          <p:txBody>
            <a:bodyPr anchorCtr="0" anchor="ctr" bIns="91425" lIns="91425" rIns="91425" tIns="91425">
              <a:noAutofit/>
            </a:bodyPr>
            <a:lstStyle/>
            <a:p>
              <a:pPr lvl="0">
                <a:spcBef>
                  <a:spcPts val="0"/>
                </a:spcBef>
                <a:buNone/>
              </a:pPr>
              <a:r>
                <a:t/>
              </a:r>
              <a:endParaRPr/>
            </a:p>
          </p:txBody>
        </p:sp>
        <p:sp>
          <p:nvSpPr>
            <p:cNvPr id="93" name="Shape 93"/>
            <p:cNvSpPr/>
            <p:nvPr/>
          </p:nvSpPr>
          <p:spPr>
            <a:xfrm flipH="1" rot="5400000">
              <a:off x="1689952" y="4547698"/>
              <a:ext cx="429600" cy="762000"/>
            </a:xfrm>
            <a:prstGeom prst="rtTriangle">
              <a:avLst/>
            </a:prstGeom>
            <a:solidFill>
              <a:srgbClr val="F3F3F3"/>
            </a:solidFill>
            <a:ln>
              <a:noFill/>
            </a:ln>
          </p:spPr>
          <p:txBody>
            <a:bodyPr anchorCtr="0" anchor="ctr" bIns="91425" lIns="91425" rIns="91425" tIns="91425">
              <a:noAutofit/>
            </a:bodyPr>
            <a:lstStyle/>
            <a:p>
              <a:pPr lvl="0">
                <a:spcBef>
                  <a:spcPts val="0"/>
                </a:spcBef>
                <a:buNone/>
              </a:pPr>
              <a:r>
                <a:t/>
              </a:r>
              <a:endParaRPr/>
            </a:p>
          </p:txBody>
        </p:sp>
        <p:sp>
          <p:nvSpPr>
            <p:cNvPr id="94" name="Shape 94"/>
            <p:cNvSpPr/>
            <p:nvPr/>
          </p:nvSpPr>
          <p:spPr>
            <a:xfrm flipH="1" rot="5400000">
              <a:off x="166127" y="4547698"/>
              <a:ext cx="429600" cy="762000"/>
            </a:xfrm>
            <a:prstGeom prst="rtTriangle">
              <a:avLst/>
            </a:prstGeom>
            <a:solidFill>
              <a:srgbClr val="F3F3F3"/>
            </a:solidFill>
            <a:ln>
              <a:noFill/>
            </a:ln>
          </p:spPr>
          <p:txBody>
            <a:bodyPr anchorCtr="0" anchor="ctr" bIns="91425" lIns="91425" rIns="91425" tIns="91425">
              <a:noAutofit/>
            </a:bodyPr>
            <a:lstStyle/>
            <a:p>
              <a:pPr lvl="0">
                <a:spcBef>
                  <a:spcPts val="0"/>
                </a:spcBef>
                <a:buNone/>
              </a:pPr>
              <a:r>
                <a:t/>
              </a:r>
              <a:endParaRPr/>
            </a:p>
          </p:txBody>
        </p:sp>
      </p:grpSp>
      <p:sp>
        <p:nvSpPr>
          <p:cNvPr id="95" name="Shape 95"/>
          <p:cNvSpPr/>
          <p:nvPr/>
        </p:nvSpPr>
        <p:spPr>
          <a:xfrm>
            <a:off x="3047650" y="0"/>
            <a:ext cx="6096300" cy="51435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96" name="Shape 96"/>
          <p:cNvSpPr txBox="1"/>
          <p:nvPr>
            <p:ph type="title"/>
          </p:nvPr>
        </p:nvSpPr>
        <p:spPr>
          <a:xfrm>
            <a:off x="185350" y="352000"/>
            <a:ext cx="2683200" cy="4078800"/>
          </a:xfrm>
          <a:prstGeom prst="rect">
            <a:avLst/>
          </a:prstGeom>
          <a:noFill/>
        </p:spPr>
        <p:txBody>
          <a:bodyPr anchorCtr="0" anchor="t" bIns="91425" lIns="91425" rIns="91425" tIns="91425"/>
          <a:lstStyle>
            <a:lvl1pPr lvl="0" algn="l">
              <a:lnSpc>
                <a:spcPct val="100000"/>
              </a:lnSpc>
              <a:spcBef>
                <a:spcPts val="0"/>
              </a:spcBef>
              <a:spcAft>
                <a:spcPts val="0"/>
              </a:spcAft>
              <a:buNone/>
              <a:defRPr b="1" sz="3000">
                <a:solidFill>
                  <a:srgbClr val="212121"/>
                </a:solidFill>
              </a:defRPr>
            </a:lvl1pPr>
            <a:lvl2pPr lvl="1" algn="l">
              <a:lnSpc>
                <a:spcPct val="100000"/>
              </a:lnSpc>
              <a:spcBef>
                <a:spcPts val="0"/>
              </a:spcBef>
              <a:spcAft>
                <a:spcPts val="0"/>
              </a:spcAft>
              <a:buNone/>
              <a:defRPr b="1" sz="3000">
                <a:solidFill>
                  <a:srgbClr val="212121"/>
                </a:solidFill>
              </a:defRPr>
            </a:lvl2pPr>
            <a:lvl3pPr lvl="2" algn="l">
              <a:lnSpc>
                <a:spcPct val="100000"/>
              </a:lnSpc>
              <a:spcBef>
                <a:spcPts val="0"/>
              </a:spcBef>
              <a:spcAft>
                <a:spcPts val="0"/>
              </a:spcAft>
              <a:buNone/>
              <a:defRPr b="1" sz="3000">
                <a:solidFill>
                  <a:srgbClr val="212121"/>
                </a:solidFill>
              </a:defRPr>
            </a:lvl3pPr>
            <a:lvl4pPr lvl="3" algn="l">
              <a:lnSpc>
                <a:spcPct val="100000"/>
              </a:lnSpc>
              <a:spcBef>
                <a:spcPts val="0"/>
              </a:spcBef>
              <a:spcAft>
                <a:spcPts val="0"/>
              </a:spcAft>
              <a:buNone/>
              <a:defRPr b="1" sz="3000">
                <a:solidFill>
                  <a:srgbClr val="212121"/>
                </a:solidFill>
              </a:defRPr>
            </a:lvl4pPr>
            <a:lvl5pPr lvl="4" algn="l">
              <a:lnSpc>
                <a:spcPct val="100000"/>
              </a:lnSpc>
              <a:spcBef>
                <a:spcPts val="0"/>
              </a:spcBef>
              <a:spcAft>
                <a:spcPts val="0"/>
              </a:spcAft>
              <a:buNone/>
              <a:defRPr b="1" sz="3000">
                <a:solidFill>
                  <a:srgbClr val="212121"/>
                </a:solidFill>
              </a:defRPr>
            </a:lvl5pPr>
            <a:lvl6pPr lvl="5" algn="l">
              <a:lnSpc>
                <a:spcPct val="100000"/>
              </a:lnSpc>
              <a:spcBef>
                <a:spcPts val="0"/>
              </a:spcBef>
              <a:spcAft>
                <a:spcPts val="0"/>
              </a:spcAft>
              <a:buNone/>
              <a:defRPr b="1" sz="3000">
                <a:solidFill>
                  <a:srgbClr val="212121"/>
                </a:solidFill>
              </a:defRPr>
            </a:lvl6pPr>
            <a:lvl7pPr lvl="6" algn="l">
              <a:lnSpc>
                <a:spcPct val="100000"/>
              </a:lnSpc>
              <a:spcBef>
                <a:spcPts val="0"/>
              </a:spcBef>
              <a:spcAft>
                <a:spcPts val="0"/>
              </a:spcAft>
              <a:buNone/>
              <a:defRPr b="1" sz="3000">
                <a:solidFill>
                  <a:srgbClr val="212121"/>
                </a:solidFill>
              </a:defRPr>
            </a:lvl7pPr>
            <a:lvl8pPr lvl="7" algn="l">
              <a:lnSpc>
                <a:spcPct val="100000"/>
              </a:lnSpc>
              <a:spcBef>
                <a:spcPts val="0"/>
              </a:spcBef>
              <a:spcAft>
                <a:spcPts val="0"/>
              </a:spcAft>
              <a:buNone/>
              <a:defRPr b="1" sz="3000">
                <a:solidFill>
                  <a:srgbClr val="212121"/>
                </a:solidFill>
              </a:defRPr>
            </a:lvl8pPr>
            <a:lvl9pPr lvl="8" algn="l">
              <a:lnSpc>
                <a:spcPct val="100000"/>
              </a:lnSpc>
              <a:spcBef>
                <a:spcPts val="0"/>
              </a:spcBef>
              <a:spcAft>
                <a:spcPts val="0"/>
              </a:spcAft>
              <a:buNone/>
              <a:defRPr b="1" sz="3000">
                <a:solidFill>
                  <a:srgbClr val="212121"/>
                </a:solidFill>
              </a:defRPr>
            </a:lvl9pPr>
          </a:lstStyle>
          <a:p/>
        </p:txBody>
      </p:sp>
      <p:sp>
        <p:nvSpPr>
          <p:cNvPr id="97" name="Shape 97"/>
          <p:cNvSpPr txBox="1"/>
          <p:nvPr>
            <p:ph idx="12" type="sldNum"/>
          </p:nvPr>
        </p:nvSpPr>
        <p:spPr>
          <a:xfrm>
            <a:off x="8472457" y="4663216"/>
            <a:ext cx="548700" cy="393600"/>
          </a:xfrm>
          <a:prstGeom prst="rect">
            <a:avLst/>
          </a:prstGeom>
          <a:noFill/>
        </p:spPr>
        <p:txBody>
          <a:bodyPr anchorCtr="0" anchor="ctr" bIns="91425" lIns="91425" rIns="91425" tIns="91425">
            <a:noAutofit/>
          </a:bodyPr>
          <a:lstStyle/>
          <a:p>
            <a:pPr lvl="0" algn="r">
              <a:lnSpc>
                <a:spcPct val="100000"/>
              </a:lnSpc>
              <a:spcBef>
                <a:spcPts val="0"/>
              </a:spcBef>
              <a:spcAft>
                <a:spcPts val="0"/>
              </a:spcAft>
              <a:buNone/>
            </a:pPr>
            <a:fld id="{00000000-1234-1234-1234-123412341234}" type="slidenum">
              <a:rPr lang="en" sz="1000">
                <a:solidFill>
                  <a:schemeClr val="dk2"/>
                </a:solidFill>
              </a:rPr>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ustom layout">
    <p:bg>
      <p:bgPr>
        <a:solidFill>
          <a:srgbClr val="FFFFFF"/>
        </a:solidFill>
      </p:bgPr>
    </p:bg>
    <p:spTree>
      <p:nvGrpSpPr>
        <p:cNvPr id="98" name="Shape 98"/>
        <p:cNvGrpSpPr/>
        <p:nvPr/>
      </p:nvGrpSpPr>
      <p:grpSpPr>
        <a:xfrm>
          <a:off x="0" y="0"/>
          <a:ext cx="0" cy="0"/>
          <a:chOff x="0" y="0"/>
          <a:chExt cx="0" cy="0"/>
        </a:xfrm>
      </p:grpSpPr>
      <p:sp>
        <p:nvSpPr>
          <p:cNvPr id="99" name="Shape 99"/>
          <p:cNvSpPr/>
          <p:nvPr/>
        </p:nvSpPr>
        <p:spPr>
          <a:xfrm>
            <a:off x="0" y="0"/>
            <a:ext cx="9144000" cy="51435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100" name="Shape 100"/>
          <p:cNvSpPr/>
          <p:nvPr/>
        </p:nvSpPr>
        <p:spPr>
          <a:xfrm>
            <a:off x="0" y="25"/>
            <a:ext cx="4011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01" name="Shape 101"/>
          <p:cNvSpPr txBox="1"/>
          <p:nvPr>
            <p:ph type="ctrTitle"/>
          </p:nvPr>
        </p:nvSpPr>
        <p:spPr>
          <a:xfrm>
            <a:off x="315175" y="318675"/>
            <a:ext cx="3224400" cy="3020400"/>
          </a:xfrm>
          <a:prstGeom prst="rect">
            <a:avLst/>
          </a:prstGeom>
          <a:noFill/>
        </p:spPr>
        <p:txBody>
          <a:bodyPr anchorCtr="0" anchor="t" bIns="91425" lIns="91425" rIns="91425" tIns="91425"/>
          <a:lstStyle>
            <a:lvl1pPr lvl="0" algn="l">
              <a:lnSpc>
                <a:spcPct val="100000"/>
              </a:lnSpc>
              <a:spcBef>
                <a:spcPts val="0"/>
              </a:spcBef>
              <a:spcAft>
                <a:spcPts val="0"/>
              </a:spcAft>
              <a:buClr>
                <a:schemeClr val="lt1"/>
              </a:buClr>
              <a:buSzPct val="100000"/>
              <a:buNone/>
              <a:defRPr b="1" sz="3000">
                <a:solidFill>
                  <a:schemeClr val="lt1"/>
                </a:solidFill>
              </a:defRPr>
            </a:lvl1pPr>
            <a:lvl2pPr lvl="1" algn="l">
              <a:lnSpc>
                <a:spcPct val="100000"/>
              </a:lnSpc>
              <a:spcBef>
                <a:spcPts val="0"/>
              </a:spcBef>
              <a:spcAft>
                <a:spcPts val="0"/>
              </a:spcAft>
              <a:buClr>
                <a:schemeClr val="lt1"/>
              </a:buClr>
              <a:buSzPct val="100000"/>
              <a:buNone/>
              <a:defRPr b="1" sz="3000">
                <a:solidFill>
                  <a:schemeClr val="lt1"/>
                </a:solidFill>
              </a:defRPr>
            </a:lvl2pPr>
            <a:lvl3pPr lvl="2" algn="l">
              <a:lnSpc>
                <a:spcPct val="100000"/>
              </a:lnSpc>
              <a:spcBef>
                <a:spcPts val="0"/>
              </a:spcBef>
              <a:spcAft>
                <a:spcPts val="0"/>
              </a:spcAft>
              <a:buClr>
                <a:schemeClr val="lt1"/>
              </a:buClr>
              <a:buSzPct val="100000"/>
              <a:buNone/>
              <a:defRPr b="1" sz="3000">
                <a:solidFill>
                  <a:schemeClr val="lt1"/>
                </a:solidFill>
              </a:defRPr>
            </a:lvl3pPr>
            <a:lvl4pPr lvl="3" algn="l">
              <a:lnSpc>
                <a:spcPct val="100000"/>
              </a:lnSpc>
              <a:spcBef>
                <a:spcPts val="0"/>
              </a:spcBef>
              <a:spcAft>
                <a:spcPts val="0"/>
              </a:spcAft>
              <a:buClr>
                <a:schemeClr val="lt1"/>
              </a:buClr>
              <a:buSzPct val="100000"/>
              <a:buNone/>
              <a:defRPr b="1" sz="3000">
                <a:solidFill>
                  <a:schemeClr val="lt1"/>
                </a:solidFill>
              </a:defRPr>
            </a:lvl4pPr>
            <a:lvl5pPr lvl="4" algn="l">
              <a:lnSpc>
                <a:spcPct val="100000"/>
              </a:lnSpc>
              <a:spcBef>
                <a:spcPts val="0"/>
              </a:spcBef>
              <a:spcAft>
                <a:spcPts val="0"/>
              </a:spcAft>
              <a:buClr>
                <a:schemeClr val="lt1"/>
              </a:buClr>
              <a:buSzPct val="100000"/>
              <a:buNone/>
              <a:defRPr b="1" sz="3000">
                <a:solidFill>
                  <a:schemeClr val="lt1"/>
                </a:solidFill>
              </a:defRPr>
            </a:lvl5pPr>
            <a:lvl6pPr lvl="5" algn="l">
              <a:lnSpc>
                <a:spcPct val="100000"/>
              </a:lnSpc>
              <a:spcBef>
                <a:spcPts val="0"/>
              </a:spcBef>
              <a:spcAft>
                <a:spcPts val="0"/>
              </a:spcAft>
              <a:buClr>
                <a:schemeClr val="lt1"/>
              </a:buClr>
              <a:buSzPct val="100000"/>
              <a:buNone/>
              <a:defRPr b="1" sz="3000">
                <a:solidFill>
                  <a:schemeClr val="lt1"/>
                </a:solidFill>
              </a:defRPr>
            </a:lvl6pPr>
            <a:lvl7pPr lvl="6" algn="l">
              <a:lnSpc>
                <a:spcPct val="100000"/>
              </a:lnSpc>
              <a:spcBef>
                <a:spcPts val="0"/>
              </a:spcBef>
              <a:spcAft>
                <a:spcPts val="0"/>
              </a:spcAft>
              <a:buClr>
                <a:schemeClr val="lt1"/>
              </a:buClr>
              <a:buSzPct val="100000"/>
              <a:buNone/>
              <a:defRPr b="1" sz="3000">
                <a:solidFill>
                  <a:schemeClr val="lt1"/>
                </a:solidFill>
              </a:defRPr>
            </a:lvl7pPr>
            <a:lvl8pPr lvl="7" algn="l">
              <a:lnSpc>
                <a:spcPct val="100000"/>
              </a:lnSpc>
              <a:spcBef>
                <a:spcPts val="0"/>
              </a:spcBef>
              <a:spcAft>
                <a:spcPts val="0"/>
              </a:spcAft>
              <a:buClr>
                <a:schemeClr val="lt1"/>
              </a:buClr>
              <a:buSzPct val="100000"/>
              <a:buNone/>
              <a:defRPr b="1" sz="3000">
                <a:solidFill>
                  <a:schemeClr val="lt1"/>
                </a:solidFill>
              </a:defRPr>
            </a:lvl8pPr>
            <a:lvl9pPr lvl="8" algn="l">
              <a:lnSpc>
                <a:spcPct val="100000"/>
              </a:lnSpc>
              <a:spcBef>
                <a:spcPts val="0"/>
              </a:spcBef>
              <a:spcAft>
                <a:spcPts val="0"/>
              </a:spcAft>
              <a:buClr>
                <a:schemeClr val="lt1"/>
              </a:buClr>
              <a:buSzPct val="100000"/>
              <a:buNone/>
              <a:defRPr b="1" sz="3000">
                <a:solidFill>
                  <a:schemeClr val="lt1"/>
                </a:solidFill>
              </a:defRPr>
            </a:lvl9pPr>
          </a:lstStyle>
          <a:p/>
        </p:txBody>
      </p:sp>
      <p:sp>
        <p:nvSpPr>
          <p:cNvPr id="102" name="Shape 102"/>
          <p:cNvSpPr txBox="1"/>
          <p:nvPr>
            <p:ph idx="12" type="sldNum"/>
          </p:nvPr>
        </p:nvSpPr>
        <p:spPr>
          <a:xfrm>
            <a:off x="8472457" y="4663216"/>
            <a:ext cx="548700" cy="393600"/>
          </a:xfrm>
          <a:prstGeom prst="rect">
            <a:avLst/>
          </a:prstGeom>
          <a:noFill/>
        </p:spPr>
        <p:txBody>
          <a:bodyPr anchorCtr="0" anchor="ctr" bIns="91425" lIns="91425" rIns="91425" tIns="91425">
            <a:noAutofit/>
          </a:bodyPr>
          <a:lstStyle/>
          <a:p>
            <a:pPr lvl="0" algn="r">
              <a:lnSpc>
                <a:spcPct val="100000"/>
              </a:lnSpc>
              <a:spcBef>
                <a:spcPts val="0"/>
              </a:spcBef>
              <a:spcAft>
                <a:spcPts val="0"/>
              </a:spcAft>
              <a:buNone/>
            </a:pPr>
            <a:fld id="{00000000-1234-1234-1234-123412341234}" type="slidenum">
              <a:rPr lang="en" sz="1000">
                <a:solidFill>
                  <a:schemeClr val="dk1"/>
                </a:solidFil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5" name="Shape 15"/>
        <p:cNvGrpSpPr/>
        <p:nvPr/>
      </p:nvGrpSpPr>
      <p:grpSpPr>
        <a:xfrm>
          <a:off x="0" y="0"/>
          <a:ext cx="0" cy="0"/>
          <a:chOff x="0" y="0"/>
          <a:chExt cx="0" cy="0"/>
        </a:xfrm>
      </p:grpSpPr>
      <p:sp>
        <p:nvSpPr>
          <p:cNvPr id="16" name="Shape 16"/>
          <p:cNvSpPr txBox="1"/>
          <p:nvPr>
            <p:ph type="title"/>
          </p:nvPr>
        </p:nvSpPr>
        <p:spPr>
          <a:xfrm>
            <a:off x="460950" y="2065350"/>
            <a:ext cx="8222100" cy="1012800"/>
          </a:xfrm>
          <a:prstGeom prst="rect">
            <a:avLst/>
          </a:prstGeom>
        </p:spPr>
        <p:txBody>
          <a:bodyPr anchorCtr="0" anchor="ctr" bIns="91425" lIns="91425" rIns="91425" tIns="91425"/>
          <a:lstStyle>
            <a:lvl1pPr lvl="0" rtl="0">
              <a:spcBef>
                <a:spcPts val="0"/>
              </a:spcBef>
              <a:buSzPct val="100000"/>
              <a:defRPr sz="4200"/>
            </a:lvl1pPr>
            <a:lvl2pPr lvl="1" rtl="0">
              <a:spcBef>
                <a:spcPts val="0"/>
              </a:spcBef>
              <a:buSzPct val="100000"/>
              <a:defRPr sz="4200"/>
            </a:lvl2pPr>
            <a:lvl3pPr lvl="2" rtl="0">
              <a:spcBef>
                <a:spcPts val="0"/>
              </a:spcBef>
              <a:buSzPct val="100000"/>
              <a:defRPr sz="4200"/>
            </a:lvl3pPr>
            <a:lvl4pPr lvl="3" rtl="0">
              <a:spcBef>
                <a:spcPts val="0"/>
              </a:spcBef>
              <a:buSzPct val="100000"/>
              <a:defRPr sz="4200"/>
            </a:lvl4pPr>
            <a:lvl5pPr lvl="4" rtl="0">
              <a:spcBef>
                <a:spcPts val="0"/>
              </a:spcBef>
              <a:buSzPct val="100000"/>
              <a:defRPr sz="4200"/>
            </a:lvl5pPr>
            <a:lvl6pPr lvl="5" rtl="0">
              <a:spcBef>
                <a:spcPts val="0"/>
              </a:spcBef>
              <a:buSzPct val="100000"/>
              <a:defRPr sz="4200"/>
            </a:lvl6pPr>
            <a:lvl7pPr lvl="6" rtl="0">
              <a:spcBef>
                <a:spcPts val="0"/>
              </a:spcBef>
              <a:buSzPct val="100000"/>
              <a:defRPr sz="4200"/>
            </a:lvl7pPr>
            <a:lvl8pPr lvl="7" rtl="0">
              <a:spcBef>
                <a:spcPts val="0"/>
              </a:spcBef>
              <a:buSzPct val="100000"/>
              <a:defRPr sz="4200"/>
            </a:lvl8pPr>
            <a:lvl9pPr lvl="8" rtl="0">
              <a:spcBef>
                <a:spcPts val="0"/>
              </a:spcBef>
              <a:buSzPct val="100000"/>
              <a:defRPr sz="4200"/>
            </a:lvl9pPr>
          </a:lstStyle>
          <a:p/>
        </p:txBody>
      </p:sp>
      <p:sp>
        <p:nvSpPr>
          <p:cNvPr id="17" name="Shape 17"/>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8" name="Shape 18"/>
        <p:cNvGrpSpPr/>
        <p:nvPr/>
      </p:nvGrpSpPr>
      <p:grpSpPr>
        <a:xfrm>
          <a:off x="0" y="0"/>
          <a:ext cx="0" cy="0"/>
          <a:chOff x="0" y="0"/>
          <a:chExt cx="0" cy="0"/>
        </a:xfrm>
      </p:grpSpPr>
      <p:sp>
        <p:nvSpPr>
          <p:cNvPr id="19" name="Shape 19"/>
          <p:cNvSpPr/>
          <p:nvPr/>
        </p:nvSpPr>
        <p:spPr>
          <a:xfrm flipH="1" rot="10800000">
            <a:off x="0" y="1686000"/>
            <a:ext cx="9144000" cy="34575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20" name="Shape 20"/>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21" name="Shape 21"/>
          <p:cNvSpPr txBox="1"/>
          <p:nvPr>
            <p:ph type="title"/>
          </p:nvPr>
        </p:nvSpPr>
        <p:spPr>
          <a:xfrm>
            <a:off x="471900" y="738725"/>
            <a:ext cx="8222100" cy="767700"/>
          </a:xfrm>
          <a:prstGeom prst="rect">
            <a:avLst/>
          </a:prstGeom>
        </p:spPr>
        <p:txBody>
          <a:bodyPr anchorCtr="0" anchor="b"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2" name="Shape 22"/>
          <p:cNvSpPr txBox="1"/>
          <p:nvPr>
            <p:ph idx="1" type="body"/>
          </p:nvPr>
        </p:nvSpPr>
        <p:spPr>
          <a:xfrm>
            <a:off x="471900" y="1919075"/>
            <a:ext cx="8222100" cy="27102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3" name="Shape 23"/>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4" name="Shape 24"/>
        <p:cNvGrpSpPr/>
        <p:nvPr/>
      </p:nvGrpSpPr>
      <p:grpSpPr>
        <a:xfrm>
          <a:off x="0" y="0"/>
          <a:ext cx="0" cy="0"/>
          <a:chOff x="0" y="0"/>
          <a:chExt cx="0" cy="0"/>
        </a:xfrm>
      </p:grpSpPr>
      <p:sp>
        <p:nvSpPr>
          <p:cNvPr id="25" name="Shape 25"/>
          <p:cNvSpPr/>
          <p:nvPr/>
        </p:nvSpPr>
        <p:spPr>
          <a:xfrm flipH="1" rot="10800000">
            <a:off x="0" y="1686000"/>
            <a:ext cx="9144000" cy="34575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26" name="Shape 26"/>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27" name="Shape 27"/>
          <p:cNvSpPr txBox="1"/>
          <p:nvPr>
            <p:ph type="title"/>
          </p:nvPr>
        </p:nvSpPr>
        <p:spPr>
          <a:xfrm>
            <a:off x="471900" y="738725"/>
            <a:ext cx="8222100" cy="767700"/>
          </a:xfrm>
          <a:prstGeom prst="rect">
            <a:avLst/>
          </a:prstGeom>
        </p:spPr>
        <p:txBody>
          <a:bodyPr anchorCtr="0" anchor="b"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8" name="Shape 28"/>
          <p:cNvSpPr txBox="1"/>
          <p:nvPr>
            <p:ph idx="1" type="body"/>
          </p:nvPr>
        </p:nvSpPr>
        <p:spPr>
          <a:xfrm>
            <a:off x="471900" y="1919075"/>
            <a:ext cx="3999900" cy="2710199"/>
          </a:xfrm>
          <a:prstGeom prst="rect">
            <a:avLst/>
          </a:prstGeom>
        </p:spPr>
        <p:txBody>
          <a:bodyPr anchorCtr="0" anchor="t" bIns="91425" lIns="91425" rIns="91425"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29" name="Shape 29"/>
          <p:cNvSpPr txBox="1"/>
          <p:nvPr>
            <p:ph idx="2" type="body"/>
          </p:nvPr>
        </p:nvSpPr>
        <p:spPr>
          <a:xfrm>
            <a:off x="4694250" y="1919075"/>
            <a:ext cx="3999900" cy="2710199"/>
          </a:xfrm>
          <a:prstGeom prst="rect">
            <a:avLst/>
          </a:prstGeom>
        </p:spPr>
        <p:txBody>
          <a:bodyPr anchorCtr="0" anchor="t" bIns="91425" lIns="91425" rIns="91425"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30" name="Shape 30"/>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1" name="Shape 31"/>
        <p:cNvGrpSpPr/>
        <p:nvPr/>
      </p:nvGrpSpPr>
      <p:grpSpPr>
        <a:xfrm>
          <a:off x="0" y="0"/>
          <a:ext cx="0" cy="0"/>
          <a:chOff x="0" y="0"/>
          <a:chExt cx="0" cy="0"/>
        </a:xfrm>
      </p:grpSpPr>
      <p:sp>
        <p:nvSpPr>
          <p:cNvPr id="32" name="Shape 32"/>
          <p:cNvSpPr/>
          <p:nvPr/>
        </p:nvSpPr>
        <p:spPr>
          <a:xfrm flipH="1" rot="10800000">
            <a:off x="0" y="656400"/>
            <a:ext cx="9144000" cy="44871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33" name="Shape 33"/>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34" name="Shape 34"/>
          <p:cNvSpPr txBox="1"/>
          <p:nvPr>
            <p:ph type="title"/>
          </p:nvPr>
        </p:nvSpPr>
        <p:spPr>
          <a:xfrm>
            <a:off x="98250" y="16350"/>
            <a:ext cx="8826600" cy="602700"/>
          </a:xfrm>
          <a:prstGeom prst="rect">
            <a:avLst/>
          </a:prstGeom>
        </p:spPr>
        <p:txBody>
          <a:bodyPr anchorCtr="0" anchor="ctr" bIns="91425" lIns="91425" rIns="91425" tIns="91425"/>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buSzPct val="100000"/>
              <a:defRPr sz="1800"/>
            </a:lvl4pPr>
            <a:lvl5pPr lvl="4" rtl="0">
              <a:spcBef>
                <a:spcPts val="0"/>
              </a:spcBef>
              <a:buSzPct val="100000"/>
              <a:defRPr sz="1800"/>
            </a:lvl5pPr>
            <a:lvl6pPr lvl="5" rtl="0">
              <a:spcBef>
                <a:spcPts val="0"/>
              </a:spcBef>
              <a:buSzPct val="100000"/>
              <a:defRPr sz="1800"/>
            </a:lvl6pPr>
            <a:lvl7pPr lvl="6" rtl="0">
              <a:spcBef>
                <a:spcPts val="0"/>
              </a:spcBef>
              <a:buSzPct val="100000"/>
              <a:defRPr sz="1800"/>
            </a:lvl7pPr>
            <a:lvl8pPr lvl="7" rtl="0">
              <a:spcBef>
                <a:spcPts val="0"/>
              </a:spcBef>
              <a:buSzPct val="100000"/>
              <a:defRPr sz="1800"/>
            </a:lvl8pPr>
            <a:lvl9pPr lvl="8" rtl="0">
              <a:spcBef>
                <a:spcPts val="0"/>
              </a:spcBef>
              <a:buSzPct val="100000"/>
              <a:defRPr sz="1800"/>
            </a:lvl9pPr>
          </a:lstStyle>
          <a:p/>
        </p:txBody>
      </p:sp>
      <p:sp>
        <p:nvSpPr>
          <p:cNvPr id="35" name="Shape 35"/>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6" name="Shape 36"/>
        <p:cNvGrpSpPr/>
        <p:nvPr/>
      </p:nvGrpSpPr>
      <p:grpSpPr>
        <a:xfrm>
          <a:off x="0" y="0"/>
          <a:ext cx="0" cy="0"/>
          <a:chOff x="0" y="0"/>
          <a:chExt cx="0" cy="0"/>
        </a:xfrm>
      </p:grpSpPr>
      <p:sp>
        <p:nvSpPr>
          <p:cNvPr id="37" name="Shape 37"/>
          <p:cNvSpPr txBox="1"/>
          <p:nvPr/>
        </p:nvSpPr>
        <p:spPr>
          <a:xfrm flipH="1" rot="10800000">
            <a:off x="3276600" y="25"/>
            <a:ext cx="5867400" cy="51435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38" name="Shape 38"/>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39" name="Shape 39"/>
          <p:cNvSpPr txBox="1"/>
          <p:nvPr>
            <p:ph type="title"/>
          </p:nvPr>
        </p:nvSpPr>
        <p:spPr>
          <a:xfrm>
            <a:off x="226077" y="357800"/>
            <a:ext cx="2808000" cy="953400"/>
          </a:xfrm>
          <a:prstGeom prst="rect">
            <a:avLst/>
          </a:prstGeom>
        </p:spPr>
        <p:txBody>
          <a:bodyPr anchorCtr="0" anchor="b" bIns="91425" lIns="91425" rIns="91425" tIns="91425"/>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p:txBody>
      </p:sp>
      <p:sp>
        <p:nvSpPr>
          <p:cNvPr id="40" name="Shape 40"/>
          <p:cNvSpPr txBox="1"/>
          <p:nvPr>
            <p:ph idx="1" type="body"/>
          </p:nvPr>
        </p:nvSpPr>
        <p:spPr>
          <a:xfrm>
            <a:off x="226075" y="1465800"/>
            <a:ext cx="2808000" cy="3163500"/>
          </a:xfrm>
          <a:prstGeom prst="rect">
            <a:avLst/>
          </a:prstGeom>
        </p:spPr>
        <p:txBody>
          <a:bodyPr anchorCtr="0" anchor="t" bIns="91425" lIns="91425" rIns="91425" tIns="91425"/>
          <a:lstStyle>
            <a:lvl1pPr lvl="0" rtl="0">
              <a:spcBef>
                <a:spcPts val="0"/>
              </a:spcBef>
              <a:buClr>
                <a:schemeClr val="lt1"/>
              </a:buClr>
              <a:buSzPct val="100000"/>
              <a:defRPr sz="1200">
                <a:solidFill>
                  <a:schemeClr val="lt1"/>
                </a:solidFill>
              </a:defRPr>
            </a:lvl1pPr>
            <a:lvl2pPr lvl="1" rtl="0">
              <a:spcBef>
                <a:spcPts val="0"/>
              </a:spcBef>
              <a:buClr>
                <a:schemeClr val="lt1"/>
              </a:buClr>
              <a:buSzPct val="100000"/>
              <a:defRPr sz="1200">
                <a:solidFill>
                  <a:schemeClr val="lt1"/>
                </a:solidFill>
              </a:defRPr>
            </a:lvl2pPr>
            <a:lvl3pPr lvl="2" rtl="0">
              <a:spcBef>
                <a:spcPts val="0"/>
              </a:spcBef>
              <a:buClr>
                <a:schemeClr val="lt1"/>
              </a:buClr>
              <a:buSzPct val="100000"/>
              <a:defRPr sz="1200">
                <a:solidFill>
                  <a:schemeClr val="lt1"/>
                </a:solidFill>
              </a:defRPr>
            </a:lvl3pPr>
            <a:lvl4pPr lvl="3" rtl="0">
              <a:spcBef>
                <a:spcPts val="0"/>
              </a:spcBef>
              <a:buClr>
                <a:schemeClr val="lt1"/>
              </a:buClr>
              <a:buSzPct val="100000"/>
              <a:defRPr sz="1200">
                <a:solidFill>
                  <a:schemeClr val="lt1"/>
                </a:solidFill>
              </a:defRPr>
            </a:lvl4pPr>
            <a:lvl5pPr lvl="4" rtl="0">
              <a:spcBef>
                <a:spcPts val="0"/>
              </a:spcBef>
              <a:buClr>
                <a:schemeClr val="lt1"/>
              </a:buClr>
              <a:buSzPct val="100000"/>
              <a:defRPr sz="1200">
                <a:solidFill>
                  <a:schemeClr val="lt1"/>
                </a:solidFill>
              </a:defRPr>
            </a:lvl5pPr>
            <a:lvl6pPr lvl="5" rtl="0">
              <a:spcBef>
                <a:spcPts val="0"/>
              </a:spcBef>
              <a:buClr>
                <a:schemeClr val="lt1"/>
              </a:buClr>
              <a:buSzPct val="100000"/>
              <a:defRPr sz="1200">
                <a:solidFill>
                  <a:schemeClr val="lt1"/>
                </a:solidFill>
              </a:defRPr>
            </a:lvl6pPr>
            <a:lvl7pPr lvl="6" rtl="0">
              <a:spcBef>
                <a:spcPts val="0"/>
              </a:spcBef>
              <a:buClr>
                <a:schemeClr val="lt1"/>
              </a:buClr>
              <a:buSzPct val="100000"/>
              <a:defRPr sz="1200">
                <a:solidFill>
                  <a:schemeClr val="lt1"/>
                </a:solidFill>
              </a:defRPr>
            </a:lvl7pPr>
            <a:lvl8pPr lvl="7" rtl="0">
              <a:spcBef>
                <a:spcPts val="0"/>
              </a:spcBef>
              <a:buClr>
                <a:schemeClr val="lt1"/>
              </a:buClr>
              <a:buSzPct val="100000"/>
              <a:defRPr sz="1200">
                <a:solidFill>
                  <a:schemeClr val="lt1"/>
                </a:solidFill>
              </a:defRPr>
            </a:lvl8pPr>
            <a:lvl9pPr lvl="8" rtl="0">
              <a:spcBef>
                <a:spcPts val="0"/>
              </a:spcBef>
              <a:buClr>
                <a:schemeClr val="lt1"/>
              </a:buClr>
              <a:buSzPct val="100000"/>
              <a:defRPr sz="1200">
                <a:solidFill>
                  <a:schemeClr val="lt1"/>
                </a:solidFill>
              </a:defRPr>
            </a:lvl9pPr>
          </a:lstStyle>
          <a:p/>
        </p:txBody>
      </p:sp>
      <p:sp>
        <p:nvSpPr>
          <p:cNvPr id="41" name="Shape 41"/>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42" name="Shape 42"/>
        <p:cNvGrpSpPr/>
        <p:nvPr/>
      </p:nvGrpSpPr>
      <p:grpSpPr>
        <a:xfrm>
          <a:off x="0" y="0"/>
          <a:ext cx="0" cy="0"/>
          <a:chOff x="0" y="0"/>
          <a:chExt cx="0" cy="0"/>
        </a:xfrm>
      </p:grpSpPr>
      <p:sp>
        <p:nvSpPr>
          <p:cNvPr id="43" name="Shape 43"/>
          <p:cNvSpPr txBox="1"/>
          <p:nvPr>
            <p:ph type="title"/>
          </p:nvPr>
        </p:nvSpPr>
        <p:spPr>
          <a:xfrm>
            <a:off x="490250" y="488250"/>
            <a:ext cx="6227100" cy="4090800"/>
          </a:xfrm>
          <a:prstGeom prst="rect">
            <a:avLst/>
          </a:prstGeom>
        </p:spPr>
        <p:txBody>
          <a:bodyPr anchorCtr="0" anchor="ctr" bIns="91425" lIns="91425" rIns="91425" tIns="91425"/>
          <a:lstStyle>
            <a:lvl1pPr lvl="0" rtl="0">
              <a:spcBef>
                <a:spcPts val="0"/>
              </a:spcBef>
              <a:buSzPct val="100000"/>
              <a:defRPr sz="6000"/>
            </a:lvl1pPr>
            <a:lvl2pPr lvl="1" rtl="0">
              <a:spcBef>
                <a:spcPts val="0"/>
              </a:spcBef>
              <a:buSzPct val="100000"/>
              <a:defRPr sz="6000"/>
            </a:lvl2pPr>
            <a:lvl3pPr lvl="2" rtl="0">
              <a:spcBef>
                <a:spcPts val="0"/>
              </a:spcBef>
              <a:buSzPct val="100000"/>
              <a:defRPr sz="6000"/>
            </a:lvl3pPr>
            <a:lvl4pPr lvl="3" rtl="0">
              <a:spcBef>
                <a:spcPts val="0"/>
              </a:spcBef>
              <a:buSzPct val="100000"/>
              <a:defRPr sz="6000"/>
            </a:lvl4pPr>
            <a:lvl5pPr lvl="4" rtl="0">
              <a:spcBef>
                <a:spcPts val="0"/>
              </a:spcBef>
              <a:buSzPct val="100000"/>
              <a:defRPr sz="6000"/>
            </a:lvl5pPr>
            <a:lvl6pPr lvl="5" rtl="0">
              <a:spcBef>
                <a:spcPts val="0"/>
              </a:spcBef>
              <a:buSzPct val="100000"/>
              <a:defRPr sz="6000"/>
            </a:lvl6pPr>
            <a:lvl7pPr lvl="6" rtl="0">
              <a:spcBef>
                <a:spcPts val="0"/>
              </a:spcBef>
              <a:buSzPct val="100000"/>
              <a:defRPr sz="6000"/>
            </a:lvl7pPr>
            <a:lvl8pPr lvl="7" rtl="0">
              <a:spcBef>
                <a:spcPts val="0"/>
              </a:spcBef>
              <a:buSzPct val="100000"/>
              <a:defRPr sz="6000"/>
            </a:lvl8pPr>
            <a:lvl9pPr lvl="8" rtl="0">
              <a:spcBef>
                <a:spcPts val="0"/>
              </a:spcBef>
              <a:buSzPct val="100000"/>
              <a:defRPr sz="6000"/>
            </a:lvl9pPr>
          </a:lstStyle>
          <a:p/>
        </p:txBody>
      </p:sp>
      <p:sp>
        <p:nvSpPr>
          <p:cNvPr id="44" name="Shape 44"/>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45" name="Shape 45"/>
        <p:cNvGrpSpPr/>
        <p:nvPr/>
      </p:nvGrpSpPr>
      <p:grpSpPr>
        <a:xfrm>
          <a:off x="0" y="0"/>
          <a:ext cx="0" cy="0"/>
          <a:chOff x="0" y="0"/>
          <a:chExt cx="0" cy="0"/>
        </a:xfrm>
      </p:grpSpPr>
      <p:sp>
        <p:nvSpPr>
          <p:cNvPr id="46" name="Shape 46"/>
          <p:cNvSpPr/>
          <p:nvPr/>
        </p:nvSpPr>
        <p:spPr>
          <a:xfrm flipH="1">
            <a:off x="0" y="0"/>
            <a:ext cx="4572000" cy="51435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47" name="Shape 47"/>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48" name="Shape 48"/>
          <p:cNvSpPr txBox="1"/>
          <p:nvPr>
            <p:ph type="title"/>
          </p:nvPr>
        </p:nvSpPr>
        <p:spPr>
          <a:xfrm>
            <a:off x="265500" y="1233175"/>
            <a:ext cx="4045200" cy="1482300"/>
          </a:xfrm>
          <a:prstGeom prst="rect">
            <a:avLst/>
          </a:prstGeom>
        </p:spPr>
        <p:txBody>
          <a:bodyPr anchorCtr="0" anchor="b" bIns="91425" lIns="91425" rIns="91425" tIns="91425"/>
          <a:lstStyle>
            <a:lvl1pPr lvl="0" rtl="0" algn="ctr">
              <a:spcBef>
                <a:spcPts val="0"/>
              </a:spcBef>
              <a:buClr>
                <a:schemeClr val="dk2"/>
              </a:buClr>
              <a:buSzPct val="100000"/>
              <a:defRPr sz="4200">
                <a:solidFill>
                  <a:schemeClr val="dk2"/>
                </a:solidFill>
              </a:defRPr>
            </a:lvl1pPr>
            <a:lvl2pPr lvl="1" rtl="0" algn="ctr">
              <a:spcBef>
                <a:spcPts val="0"/>
              </a:spcBef>
              <a:buClr>
                <a:schemeClr val="dk2"/>
              </a:buClr>
              <a:buSzPct val="100000"/>
              <a:defRPr sz="4200">
                <a:solidFill>
                  <a:schemeClr val="dk2"/>
                </a:solidFill>
              </a:defRPr>
            </a:lvl2pPr>
            <a:lvl3pPr lvl="2" rtl="0" algn="ctr">
              <a:spcBef>
                <a:spcPts val="0"/>
              </a:spcBef>
              <a:buClr>
                <a:schemeClr val="dk2"/>
              </a:buClr>
              <a:buSzPct val="100000"/>
              <a:defRPr sz="4200">
                <a:solidFill>
                  <a:schemeClr val="dk2"/>
                </a:solidFill>
              </a:defRPr>
            </a:lvl3pPr>
            <a:lvl4pPr lvl="3" rtl="0" algn="ctr">
              <a:spcBef>
                <a:spcPts val="0"/>
              </a:spcBef>
              <a:buClr>
                <a:schemeClr val="dk2"/>
              </a:buClr>
              <a:buSzPct val="100000"/>
              <a:defRPr sz="4200">
                <a:solidFill>
                  <a:schemeClr val="dk2"/>
                </a:solidFill>
              </a:defRPr>
            </a:lvl4pPr>
            <a:lvl5pPr lvl="4" rtl="0" algn="ctr">
              <a:spcBef>
                <a:spcPts val="0"/>
              </a:spcBef>
              <a:buClr>
                <a:schemeClr val="dk2"/>
              </a:buClr>
              <a:buSzPct val="100000"/>
              <a:defRPr sz="4200">
                <a:solidFill>
                  <a:schemeClr val="dk2"/>
                </a:solidFill>
              </a:defRPr>
            </a:lvl5pPr>
            <a:lvl6pPr lvl="5" rtl="0" algn="ctr">
              <a:spcBef>
                <a:spcPts val="0"/>
              </a:spcBef>
              <a:buClr>
                <a:schemeClr val="dk2"/>
              </a:buClr>
              <a:buSzPct val="100000"/>
              <a:defRPr sz="4200">
                <a:solidFill>
                  <a:schemeClr val="dk2"/>
                </a:solidFill>
              </a:defRPr>
            </a:lvl6pPr>
            <a:lvl7pPr lvl="6" rtl="0" algn="ctr">
              <a:spcBef>
                <a:spcPts val="0"/>
              </a:spcBef>
              <a:buClr>
                <a:schemeClr val="dk2"/>
              </a:buClr>
              <a:buSzPct val="100000"/>
              <a:defRPr sz="4200">
                <a:solidFill>
                  <a:schemeClr val="dk2"/>
                </a:solidFill>
              </a:defRPr>
            </a:lvl7pPr>
            <a:lvl8pPr lvl="7" rtl="0" algn="ctr">
              <a:spcBef>
                <a:spcPts val="0"/>
              </a:spcBef>
              <a:buClr>
                <a:schemeClr val="dk2"/>
              </a:buClr>
              <a:buSzPct val="100000"/>
              <a:defRPr sz="4200">
                <a:solidFill>
                  <a:schemeClr val="dk2"/>
                </a:solidFill>
              </a:defRPr>
            </a:lvl8pPr>
            <a:lvl9pPr lvl="8" rtl="0" algn="ctr">
              <a:spcBef>
                <a:spcPts val="0"/>
              </a:spcBef>
              <a:buClr>
                <a:schemeClr val="dk2"/>
              </a:buClr>
              <a:buSzPct val="100000"/>
              <a:defRPr sz="4200">
                <a:solidFill>
                  <a:schemeClr val="dk2"/>
                </a:solidFill>
              </a:defRPr>
            </a:lvl9pPr>
          </a:lstStyle>
          <a:p/>
        </p:txBody>
      </p:sp>
      <p:sp>
        <p:nvSpPr>
          <p:cNvPr id="49" name="Shape 49"/>
          <p:cNvSpPr txBox="1"/>
          <p:nvPr>
            <p:ph idx="1" type="subTitle"/>
          </p:nvPr>
        </p:nvSpPr>
        <p:spPr>
          <a:xfrm>
            <a:off x="265500" y="2779466"/>
            <a:ext cx="4045200" cy="1235099"/>
          </a:xfrm>
          <a:prstGeom prst="rect">
            <a:avLst/>
          </a:prstGeom>
        </p:spPr>
        <p:txBody>
          <a:bodyPr anchorCtr="0" anchor="t" bIns="91425" lIns="91425" rIns="91425" tIns="91425"/>
          <a:lstStyle>
            <a:lvl1pPr lvl="0" rtl="0" algn="ctr">
              <a:lnSpc>
                <a:spcPct val="100000"/>
              </a:lnSpc>
              <a:spcBef>
                <a:spcPts val="0"/>
              </a:spcBef>
              <a:spcAft>
                <a:spcPts val="0"/>
              </a:spcAft>
              <a:buSzPct val="100000"/>
              <a:buNone/>
              <a:defRPr sz="2100"/>
            </a:lvl1pPr>
            <a:lvl2pPr lvl="1" rtl="0" algn="ctr">
              <a:lnSpc>
                <a:spcPct val="100000"/>
              </a:lnSpc>
              <a:spcBef>
                <a:spcPts val="0"/>
              </a:spcBef>
              <a:spcAft>
                <a:spcPts val="0"/>
              </a:spcAft>
              <a:buSzPct val="100000"/>
              <a:buNone/>
              <a:defRPr sz="2100"/>
            </a:lvl2pPr>
            <a:lvl3pPr lvl="2" rtl="0" algn="ctr">
              <a:lnSpc>
                <a:spcPct val="100000"/>
              </a:lnSpc>
              <a:spcBef>
                <a:spcPts val="0"/>
              </a:spcBef>
              <a:spcAft>
                <a:spcPts val="0"/>
              </a:spcAft>
              <a:buSzPct val="100000"/>
              <a:buNone/>
              <a:defRPr sz="2100"/>
            </a:lvl3pPr>
            <a:lvl4pPr lvl="3" rtl="0" algn="ctr">
              <a:lnSpc>
                <a:spcPct val="100000"/>
              </a:lnSpc>
              <a:spcBef>
                <a:spcPts val="0"/>
              </a:spcBef>
              <a:spcAft>
                <a:spcPts val="0"/>
              </a:spcAft>
              <a:buSzPct val="100000"/>
              <a:buNone/>
              <a:defRPr sz="2100"/>
            </a:lvl4pPr>
            <a:lvl5pPr lvl="4" rtl="0" algn="ctr">
              <a:lnSpc>
                <a:spcPct val="100000"/>
              </a:lnSpc>
              <a:spcBef>
                <a:spcPts val="0"/>
              </a:spcBef>
              <a:spcAft>
                <a:spcPts val="0"/>
              </a:spcAft>
              <a:buSzPct val="100000"/>
              <a:buNone/>
              <a:defRPr sz="2100"/>
            </a:lvl5pPr>
            <a:lvl6pPr lvl="5" rtl="0" algn="ctr">
              <a:lnSpc>
                <a:spcPct val="100000"/>
              </a:lnSpc>
              <a:spcBef>
                <a:spcPts val="0"/>
              </a:spcBef>
              <a:spcAft>
                <a:spcPts val="0"/>
              </a:spcAft>
              <a:buSzPct val="100000"/>
              <a:buNone/>
              <a:defRPr sz="2100"/>
            </a:lvl6pPr>
            <a:lvl7pPr lvl="6" rtl="0" algn="ctr">
              <a:lnSpc>
                <a:spcPct val="100000"/>
              </a:lnSpc>
              <a:spcBef>
                <a:spcPts val="0"/>
              </a:spcBef>
              <a:spcAft>
                <a:spcPts val="0"/>
              </a:spcAft>
              <a:buSzPct val="100000"/>
              <a:buNone/>
              <a:defRPr sz="2100"/>
            </a:lvl7pPr>
            <a:lvl8pPr lvl="7" rtl="0" algn="ctr">
              <a:lnSpc>
                <a:spcPct val="100000"/>
              </a:lnSpc>
              <a:spcBef>
                <a:spcPts val="0"/>
              </a:spcBef>
              <a:spcAft>
                <a:spcPts val="0"/>
              </a:spcAft>
              <a:buSzPct val="100000"/>
              <a:buNone/>
              <a:defRPr sz="2100"/>
            </a:lvl8pPr>
            <a:lvl9pPr lvl="8" rtl="0" algn="ctr">
              <a:lnSpc>
                <a:spcPct val="100000"/>
              </a:lnSpc>
              <a:spcBef>
                <a:spcPts val="0"/>
              </a:spcBef>
              <a:spcAft>
                <a:spcPts val="0"/>
              </a:spcAft>
              <a:buSzPct val="100000"/>
              <a:buNone/>
              <a:defRPr sz="2100"/>
            </a:lvl9pPr>
          </a:lstStyle>
          <a:p/>
        </p:txBody>
      </p:sp>
      <p:sp>
        <p:nvSpPr>
          <p:cNvPr id="50" name="Shape 50"/>
          <p:cNvSpPr txBox="1"/>
          <p:nvPr>
            <p:ph idx="2" type="body"/>
          </p:nvPr>
        </p:nvSpPr>
        <p:spPr>
          <a:xfrm>
            <a:off x="4939500" y="724200"/>
            <a:ext cx="3837000" cy="3695100"/>
          </a:xfrm>
          <a:prstGeom prst="rect">
            <a:avLst/>
          </a:prstGeom>
        </p:spPr>
        <p:txBody>
          <a:bodyPr anchorCtr="0" anchor="ctr" bIns="91425" lIns="91425" rIns="91425" tIns="91425"/>
          <a:lstStyle>
            <a:lvl1pPr lvl="0" rtl="0">
              <a:spcBef>
                <a:spcPts val="0"/>
              </a:spcBef>
              <a:buClr>
                <a:schemeClr val="lt1"/>
              </a:buClr>
              <a:defRPr>
                <a:solidFill>
                  <a:schemeClr val="lt1"/>
                </a:solidFill>
              </a:defRPr>
            </a:lvl1pPr>
            <a:lvl2pPr lvl="1" rtl="0">
              <a:spcBef>
                <a:spcPts val="0"/>
              </a:spcBef>
              <a:buClr>
                <a:schemeClr val="lt1"/>
              </a:buClr>
              <a:defRPr>
                <a:solidFill>
                  <a:schemeClr val="lt1"/>
                </a:solidFill>
              </a:defRPr>
            </a:lvl2pPr>
            <a:lvl3pPr lvl="2" rtl="0">
              <a:spcBef>
                <a:spcPts val="0"/>
              </a:spcBef>
              <a:buClr>
                <a:schemeClr val="lt1"/>
              </a:buClr>
              <a:defRPr>
                <a:solidFill>
                  <a:schemeClr val="lt1"/>
                </a:solidFill>
              </a:defRPr>
            </a:lvl3pPr>
            <a:lvl4pPr lvl="3" rtl="0">
              <a:spcBef>
                <a:spcPts val="0"/>
              </a:spcBef>
              <a:buClr>
                <a:schemeClr val="lt1"/>
              </a:buClr>
              <a:defRPr>
                <a:solidFill>
                  <a:schemeClr val="lt1"/>
                </a:solidFill>
              </a:defRPr>
            </a:lvl4pPr>
            <a:lvl5pPr lvl="4" rtl="0">
              <a:spcBef>
                <a:spcPts val="0"/>
              </a:spcBef>
              <a:buClr>
                <a:schemeClr val="lt1"/>
              </a:buClr>
              <a:defRPr>
                <a:solidFill>
                  <a:schemeClr val="lt1"/>
                </a:solidFill>
              </a:defRPr>
            </a:lvl5pPr>
            <a:lvl6pPr lvl="5" rtl="0">
              <a:spcBef>
                <a:spcPts val="0"/>
              </a:spcBef>
              <a:buClr>
                <a:schemeClr val="lt1"/>
              </a:buClr>
              <a:defRPr>
                <a:solidFill>
                  <a:schemeClr val="lt1"/>
                </a:solidFill>
              </a:defRPr>
            </a:lvl6pPr>
            <a:lvl7pPr lvl="6" rtl="0">
              <a:spcBef>
                <a:spcPts val="0"/>
              </a:spcBef>
              <a:buClr>
                <a:schemeClr val="lt1"/>
              </a:buClr>
              <a:defRPr>
                <a:solidFill>
                  <a:schemeClr val="lt1"/>
                </a:solidFill>
              </a:defRPr>
            </a:lvl7pPr>
            <a:lvl8pPr lvl="7" rtl="0">
              <a:spcBef>
                <a:spcPts val="0"/>
              </a:spcBef>
              <a:buClr>
                <a:schemeClr val="lt1"/>
              </a:buClr>
              <a:defRPr>
                <a:solidFill>
                  <a:schemeClr val="lt1"/>
                </a:solidFill>
              </a:defRPr>
            </a:lvl8pPr>
            <a:lvl9pPr lvl="8" rtl="0">
              <a:spcBef>
                <a:spcPts val="0"/>
              </a:spcBef>
              <a:buClr>
                <a:schemeClr val="lt1"/>
              </a:buClr>
              <a:defRPr>
                <a:solidFill>
                  <a:schemeClr val="lt1"/>
                </a:solidFill>
              </a:defRPr>
            </a:lvl9pPr>
          </a:lstStyle>
          <a:p/>
        </p:txBody>
      </p:sp>
      <p:sp>
        <p:nvSpPr>
          <p:cNvPr id="51" name="Shape 51"/>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52" name="Shape 52"/>
        <p:cNvGrpSpPr/>
        <p:nvPr/>
      </p:nvGrpSpPr>
      <p:grpSpPr>
        <a:xfrm>
          <a:off x="0" y="0"/>
          <a:ext cx="0" cy="0"/>
          <a:chOff x="0" y="0"/>
          <a:chExt cx="0" cy="0"/>
        </a:xfrm>
      </p:grpSpPr>
      <p:sp>
        <p:nvSpPr>
          <p:cNvPr id="53" name="Shape 53"/>
          <p:cNvSpPr txBox="1"/>
          <p:nvPr/>
        </p:nvSpPr>
        <p:spPr>
          <a:xfrm flipH="1" rot="10800000">
            <a:off x="0" y="0"/>
            <a:ext cx="9144000" cy="46959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54" name="Shape 54"/>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55" name="Shape 55"/>
          <p:cNvSpPr txBox="1"/>
          <p:nvPr>
            <p:ph idx="1" type="body"/>
          </p:nvPr>
        </p:nvSpPr>
        <p:spPr>
          <a:xfrm>
            <a:off x="57150" y="4696825"/>
            <a:ext cx="8382000" cy="446700"/>
          </a:xfrm>
          <a:prstGeom prst="rect">
            <a:avLst/>
          </a:prstGeom>
        </p:spPr>
        <p:txBody>
          <a:bodyPr anchorCtr="0" anchor="ctr" bIns="91425" lIns="91425" rIns="91425" tIns="91425"/>
          <a:lstStyle>
            <a:lvl1pPr lvl="0" rtl="0">
              <a:lnSpc>
                <a:spcPct val="100000"/>
              </a:lnSpc>
              <a:spcBef>
                <a:spcPts val="0"/>
              </a:spcBef>
              <a:spcAft>
                <a:spcPts val="0"/>
              </a:spcAft>
              <a:buClr>
                <a:schemeClr val="lt1"/>
              </a:buClr>
              <a:buSzPct val="100000"/>
              <a:buNone/>
              <a:defRPr sz="1200">
                <a:solidFill>
                  <a:schemeClr val="lt1"/>
                </a:solidFill>
              </a:defRPr>
            </a:lvl1pPr>
          </a:lstStyle>
          <a:p/>
        </p:txBody>
      </p:sp>
      <p:sp>
        <p:nvSpPr>
          <p:cNvPr id="56" name="Shape 56"/>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chemeClr val="lt1"/>
                </a:solidFil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2.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5" name="Shape 5"/>
        <p:cNvGrpSpPr/>
        <p:nvPr/>
      </p:nvGrpSpPr>
      <p:grpSpPr>
        <a:xfrm>
          <a:off x="0" y="0"/>
          <a:ext cx="0" cy="0"/>
          <a:chOff x="0" y="0"/>
          <a:chExt cx="0" cy="0"/>
        </a:xfrm>
      </p:grpSpPr>
      <p:sp>
        <p:nvSpPr>
          <p:cNvPr id="6" name="Shape 6"/>
          <p:cNvSpPr txBox="1"/>
          <p:nvPr>
            <p:ph type="title"/>
          </p:nvPr>
        </p:nvSpPr>
        <p:spPr>
          <a:xfrm>
            <a:off x="471900" y="738725"/>
            <a:ext cx="8222100" cy="767700"/>
          </a:xfrm>
          <a:prstGeom prst="rect">
            <a:avLst/>
          </a:prstGeom>
          <a:noFill/>
          <a:ln>
            <a:noFill/>
          </a:ln>
        </p:spPr>
        <p:txBody>
          <a:bodyPr anchorCtr="0" anchor="b" bIns="91425" lIns="91425" rIns="91425" tIns="91425"/>
          <a:lstStyle>
            <a:lvl1pPr lvl="0" rtl="0">
              <a:spcBef>
                <a:spcPts val="0"/>
              </a:spcBef>
              <a:buClr>
                <a:schemeClr val="lt1"/>
              </a:buClr>
              <a:buSzPct val="100000"/>
              <a:buFont typeface="Roboto"/>
              <a:buNone/>
              <a:defRPr sz="3200">
                <a:solidFill>
                  <a:schemeClr val="lt1"/>
                </a:solidFill>
                <a:latin typeface="Roboto"/>
                <a:ea typeface="Roboto"/>
                <a:cs typeface="Roboto"/>
                <a:sym typeface="Roboto"/>
              </a:defRPr>
            </a:lvl1pPr>
            <a:lvl2pPr lvl="1" rtl="0">
              <a:spcBef>
                <a:spcPts val="0"/>
              </a:spcBef>
              <a:buClr>
                <a:schemeClr val="lt1"/>
              </a:buClr>
              <a:buSzPct val="100000"/>
              <a:buFont typeface="Roboto"/>
              <a:buNone/>
              <a:defRPr sz="3200">
                <a:solidFill>
                  <a:schemeClr val="lt1"/>
                </a:solidFill>
                <a:latin typeface="Roboto"/>
                <a:ea typeface="Roboto"/>
                <a:cs typeface="Roboto"/>
                <a:sym typeface="Roboto"/>
              </a:defRPr>
            </a:lvl2pPr>
            <a:lvl3pPr lvl="2" rtl="0">
              <a:spcBef>
                <a:spcPts val="0"/>
              </a:spcBef>
              <a:buClr>
                <a:schemeClr val="lt1"/>
              </a:buClr>
              <a:buSzPct val="100000"/>
              <a:buFont typeface="Roboto"/>
              <a:buNone/>
              <a:defRPr sz="3200">
                <a:solidFill>
                  <a:schemeClr val="lt1"/>
                </a:solidFill>
                <a:latin typeface="Roboto"/>
                <a:ea typeface="Roboto"/>
                <a:cs typeface="Roboto"/>
                <a:sym typeface="Roboto"/>
              </a:defRPr>
            </a:lvl3pPr>
            <a:lvl4pPr lvl="3" rtl="0">
              <a:spcBef>
                <a:spcPts val="0"/>
              </a:spcBef>
              <a:buClr>
                <a:schemeClr val="lt1"/>
              </a:buClr>
              <a:buSzPct val="100000"/>
              <a:buFont typeface="Roboto"/>
              <a:buNone/>
              <a:defRPr sz="3200">
                <a:solidFill>
                  <a:schemeClr val="lt1"/>
                </a:solidFill>
                <a:latin typeface="Roboto"/>
                <a:ea typeface="Roboto"/>
                <a:cs typeface="Roboto"/>
                <a:sym typeface="Roboto"/>
              </a:defRPr>
            </a:lvl4pPr>
            <a:lvl5pPr lvl="4" rtl="0">
              <a:spcBef>
                <a:spcPts val="0"/>
              </a:spcBef>
              <a:buClr>
                <a:schemeClr val="lt1"/>
              </a:buClr>
              <a:buSzPct val="100000"/>
              <a:buFont typeface="Roboto"/>
              <a:buNone/>
              <a:defRPr sz="3200">
                <a:solidFill>
                  <a:schemeClr val="lt1"/>
                </a:solidFill>
                <a:latin typeface="Roboto"/>
                <a:ea typeface="Roboto"/>
                <a:cs typeface="Roboto"/>
                <a:sym typeface="Roboto"/>
              </a:defRPr>
            </a:lvl5pPr>
            <a:lvl6pPr lvl="5" rtl="0">
              <a:spcBef>
                <a:spcPts val="0"/>
              </a:spcBef>
              <a:buClr>
                <a:schemeClr val="lt1"/>
              </a:buClr>
              <a:buSzPct val="100000"/>
              <a:buFont typeface="Roboto"/>
              <a:buNone/>
              <a:defRPr sz="3200">
                <a:solidFill>
                  <a:schemeClr val="lt1"/>
                </a:solidFill>
                <a:latin typeface="Roboto"/>
                <a:ea typeface="Roboto"/>
                <a:cs typeface="Roboto"/>
                <a:sym typeface="Roboto"/>
              </a:defRPr>
            </a:lvl6pPr>
            <a:lvl7pPr lvl="6" rtl="0">
              <a:spcBef>
                <a:spcPts val="0"/>
              </a:spcBef>
              <a:buClr>
                <a:schemeClr val="lt1"/>
              </a:buClr>
              <a:buSzPct val="100000"/>
              <a:buFont typeface="Roboto"/>
              <a:buNone/>
              <a:defRPr sz="3200">
                <a:solidFill>
                  <a:schemeClr val="lt1"/>
                </a:solidFill>
                <a:latin typeface="Roboto"/>
                <a:ea typeface="Roboto"/>
                <a:cs typeface="Roboto"/>
                <a:sym typeface="Roboto"/>
              </a:defRPr>
            </a:lvl7pPr>
            <a:lvl8pPr lvl="7" rtl="0">
              <a:spcBef>
                <a:spcPts val="0"/>
              </a:spcBef>
              <a:buClr>
                <a:schemeClr val="lt1"/>
              </a:buClr>
              <a:buSzPct val="100000"/>
              <a:buFont typeface="Roboto"/>
              <a:buNone/>
              <a:defRPr sz="3200">
                <a:solidFill>
                  <a:schemeClr val="lt1"/>
                </a:solidFill>
                <a:latin typeface="Roboto"/>
                <a:ea typeface="Roboto"/>
                <a:cs typeface="Roboto"/>
                <a:sym typeface="Roboto"/>
              </a:defRPr>
            </a:lvl8pPr>
            <a:lvl9pPr lvl="8" rtl="0">
              <a:spcBef>
                <a:spcPts val="0"/>
              </a:spcBef>
              <a:buClr>
                <a:schemeClr val="lt1"/>
              </a:buClr>
              <a:buSzPct val="100000"/>
              <a:buFont typeface="Roboto"/>
              <a:buNone/>
              <a:defRPr sz="3200">
                <a:solidFill>
                  <a:schemeClr val="lt1"/>
                </a:solidFill>
                <a:latin typeface="Roboto"/>
                <a:ea typeface="Roboto"/>
                <a:cs typeface="Roboto"/>
                <a:sym typeface="Roboto"/>
              </a:defRPr>
            </a:lvl9pPr>
          </a:lstStyle>
          <a:p/>
        </p:txBody>
      </p:sp>
      <p:sp>
        <p:nvSpPr>
          <p:cNvPr id="7" name="Shape 7"/>
          <p:cNvSpPr txBox="1"/>
          <p:nvPr>
            <p:ph idx="1" type="body"/>
          </p:nvPr>
        </p:nvSpPr>
        <p:spPr>
          <a:xfrm>
            <a:off x="471900" y="1919075"/>
            <a:ext cx="8222100" cy="2710200"/>
          </a:xfrm>
          <a:prstGeom prst="rect">
            <a:avLst/>
          </a:prstGeom>
          <a:noFill/>
          <a:ln>
            <a:noFill/>
          </a:ln>
        </p:spPr>
        <p:txBody>
          <a:bodyPr anchorCtr="0" anchor="t" bIns="91425" lIns="91425" rIns="91425" tIns="91425"/>
          <a:lstStyle>
            <a:lvl1pPr lvl="0" rtl="0">
              <a:lnSpc>
                <a:spcPct val="115000"/>
              </a:lnSpc>
              <a:spcBef>
                <a:spcPts val="0"/>
              </a:spcBef>
              <a:spcAft>
                <a:spcPts val="1600"/>
              </a:spcAft>
              <a:buClr>
                <a:schemeClr val="lt2"/>
              </a:buClr>
              <a:buSzPct val="100000"/>
              <a:buFont typeface="Roboto"/>
              <a:defRPr sz="1800">
                <a:solidFill>
                  <a:schemeClr val="lt2"/>
                </a:solidFill>
                <a:latin typeface="Roboto"/>
                <a:ea typeface="Roboto"/>
                <a:cs typeface="Roboto"/>
                <a:sym typeface="Roboto"/>
              </a:defRPr>
            </a:lvl1pPr>
            <a:lvl2pPr lvl="1" rtl="0">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2pPr>
            <a:lvl3pPr lvl="2" rtl="0">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3pPr>
            <a:lvl4pPr lvl="3" rtl="0">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4pPr>
            <a:lvl5pPr lvl="4" rtl="0">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5pPr>
            <a:lvl6pPr lvl="5" rtl="0">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6pPr>
            <a:lvl7pPr lvl="6" rtl="0">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7pPr>
            <a:lvl8pPr lvl="7" rtl="0">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8pPr>
            <a:lvl9pPr lvl="8" rtl="0">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9pPr>
          </a:lstStyle>
          <a:p/>
        </p:txBody>
      </p:sp>
      <p:sp>
        <p:nvSpPr>
          <p:cNvPr id="8" name="Shape 8"/>
          <p:cNvSpPr txBox="1"/>
          <p:nvPr>
            <p:ph idx="12" type="sldNum"/>
          </p:nvPr>
        </p:nvSpPr>
        <p:spPr>
          <a:xfrm>
            <a:off x="8523541" y="4695623"/>
            <a:ext cx="548700" cy="393600"/>
          </a:xfrm>
          <a:prstGeom prst="rect">
            <a:avLst/>
          </a:prstGeom>
          <a:noFill/>
          <a:ln>
            <a:noFill/>
          </a:ln>
        </p:spPr>
        <p:txBody>
          <a:bodyPr anchorCtr="0" anchor="ctr" bIns="91425" lIns="91425" rIns="91425" tIns="91425">
            <a:noAutofit/>
          </a:bodyPr>
          <a:lstStyle/>
          <a:p>
            <a:pPr lvl="0" rtl="0" algn="r">
              <a:spcBef>
                <a:spcPts val="0"/>
              </a:spcBef>
              <a:buNone/>
            </a:pPr>
            <a:fld id="{00000000-1234-1234-1234-123412341234}" type="slidenum">
              <a:rPr lang="en" sz="1000">
                <a:solidFill>
                  <a:schemeClr val="lt2"/>
                </a:solidFill>
                <a:latin typeface="Roboto"/>
                <a:ea typeface="Roboto"/>
                <a:cs typeface="Roboto"/>
                <a:sym typeface="Robo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0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jpg"/><Relationship Id="rId4" Type="http://schemas.openxmlformats.org/officeDocument/2006/relationships/image" Target="../media/image0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 Id="rId3" Type="http://schemas.openxmlformats.org/officeDocument/2006/relationships/image" Target="../media/image0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0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0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 Id="rId3" Type="http://schemas.openxmlformats.org/officeDocument/2006/relationships/image" Target="../media/image1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comments" Target="../comments/commen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07.jpg"/><Relationship Id="rId4" Type="http://schemas.openxmlformats.org/officeDocument/2006/relationships/image" Target="../media/image03.jpg"/><Relationship Id="rId5" Type="http://schemas.openxmlformats.org/officeDocument/2006/relationships/image" Target="../media/image04.jpg"/><Relationship Id="rId6" Type="http://schemas.openxmlformats.org/officeDocument/2006/relationships/image" Target="../media/image0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0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6" name="Shape 106"/>
        <p:cNvGrpSpPr/>
        <p:nvPr/>
      </p:nvGrpSpPr>
      <p:grpSpPr>
        <a:xfrm>
          <a:off x="0" y="0"/>
          <a:ext cx="0" cy="0"/>
          <a:chOff x="0" y="0"/>
          <a:chExt cx="0" cy="0"/>
        </a:xfrm>
      </p:grpSpPr>
      <p:pic>
        <p:nvPicPr>
          <p:cNvPr id="107" name="Shape 107"/>
          <p:cNvPicPr preferRelativeResize="0"/>
          <p:nvPr/>
        </p:nvPicPr>
        <p:blipFill rotWithShape="1">
          <a:blip r:embed="rId3">
            <a:alphaModFix/>
          </a:blip>
          <a:srcRect b="21875" l="0" r="0" t="21875"/>
          <a:stretch/>
        </p:blipFill>
        <p:spPr>
          <a:xfrm>
            <a:off x="0" y="0"/>
            <a:ext cx="9144002" cy="5143497"/>
          </a:xfrm>
          <a:prstGeom prst="rect">
            <a:avLst/>
          </a:prstGeom>
          <a:noFill/>
          <a:ln>
            <a:noFill/>
          </a:ln>
        </p:spPr>
      </p:pic>
      <p:sp>
        <p:nvSpPr>
          <p:cNvPr id="108" name="Shape 108"/>
          <p:cNvSpPr/>
          <p:nvPr/>
        </p:nvSpPr>
        <p:spPr>
          <a:xfrm>
            <a:off x="0" y="1286025"/>
            <a:ext cx="9144000" cy="2571600"/>
          </a:xfrm>
          <a:prstGeom prst="rect">
            <a:avLst/>
          </a:prstGeom>
          <a:solidFill>
            <a:srgbClr val="000000">
              <a:alpha val="47840"/>
            </a:srgbClr>
          </a:solidFill>
          <a:ln>
            <a:noFill/>
          </a:ln>
        </p:spPr>
        <p:txBody>
          <a:bodyPr anchorCtr="0" anchor="ctr" bIns="91425" lIns="91425" rIns="91425" tIns="91425">
            <a:noAutofit/>
          </a:bodyPr>
          <a:lstStyle/>
          <a:p>
            <a:pPr lvl="0">
              <a:spcBef>
                <a:spcPts val="0"/>
              </a:spcBef>
              <a:buNone/>
            </a:pPr>
            <a:r>
              <a:t/>
            </a:r>
            <a:endParaRPr/>
          </a:p>
        </p:txBody>
      </p:sp>
      <p:sp>
        <p:nvSpPr>
          <p:cNvPr id="109" name="Shape 109"/>
          <p:cNvSpPr txBox="1"/>
          <p:nvPr>
            <p:ph idx="1" type="subTitle"/>
          </p:nvPr>
        </p:nvSpPr>
        <p:spPr>
          <a:xfrm>
            <a:off x="335100" y="3066962"/>
            <a:ext cx="8473800" cy="362100"/>
          </a:xfrm>
          <a:prstGeom prst="rect">
            <a:avLst/>
          </a:prstGeom>
        </p:spPr>
        <p:txBody>
          <a:bodyPr anchorCtr="0" anchor="t" bIns="91425" lIns="91425" rIns="91425" tIns="91425">
            <a:noAutofit/>
          </a:bodyPr>
          <a:lstStyle/>
          <a:p>
            <a:pPr lvl="0">
              <a:spcBef>
                <a:spcPts val="0"/>
              </a:spcBef>
              <a:buNone/>
            </a:pPr>
            <a:r>
              <a:rPr lang="en"/>
              <a:t>Group L: Ning Zhu, Lu Xia, Maria Xu</a:t>
            </a:r>
          </a:p>
        </p:txBody>
      </p:sp>
      <p:sp>
        <p:nvSpPr>
          <p:cNvPr id="110" name="Shape 110"/>
          <p:cNvSpPr txBox="1"/>
          <p:nvPr>
            <p:ph type="ctrTitle"/>
          </p:nvPr>
        </p:nvSpPr>
        <p:spPr>
          <a:xfrm>
            <a:off x="335100" y="1714562"/>
            <a:ext cx="8473800" cy="1276200"/>
          </a:xfrm>
          <a:prstGeom prst="rect">
            <a:avLst/>
          </a:prstGeom>
        </p:spPr>
        <p:txBody>
          <a:bodyPr anchorCtr="0" anchor="b" bIns="91425" lIns="91425" rIns="91425" tIns="91425">
            <a:noAutofit/>
          </a:bodyPr>
          <a:lstStyle/>
          <a:p>
            <a:pPr lvl="0">
              <a:spcBef>
                <a:spcPts val="0"/>
              </a:spcBef>
              <a:buNone/>
            </a:pPr>
            <a:r>
              <a:rPr lang="en"/>
              <a:t>Analyzing the Sound Pressure of Airfoil Self-Generated Noise </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1" name="Shape 171"/>
        <p:cNvGrpSpPr/>
        <p:nvPr/>
      </p:nvGrpSpPr>
      <p:grpSpPr>
        <a:xfrm>
          <a:off x="0" y="0"/>
          <a:ext cx="0" cy="0"/>
          <a:chOff x="0" y="0"/>
          <a:chExt cx="0" cy="0"/>
        </a:xfrm>
      </p:grpSpPr>
      <p:pic>
        <p:nvPicPr>
          <p:cNvPr id="172" name="Shape 172"/>
          <p:cNvPicPr preferRelativeResize="0"/>
          <p:nvPr/>
        </p:nvPicPr>
        <p:blipFill rotWithShape="1">
          <a:blip r:embed="rId3">
            <a:alphaModFix/>
          </a:blip>
          <a:srcRect b="0" l="826" r="816" t="0"/>
          <a:stretch/>
        </p:blipFill>
        <p:spPr>
          <a:xfrm>
            <a:off x="3389000" y="0"/>
            <a:ext cx="5754900" cy="5143501"/>
          </a:xfrm>
          <a:prstGeom prst="rect">
            <a:avLst/>
          </a:prstGeom>
          <a:noFill/>
          <a:ln>
            <a:noFill/>
          </a:ln>
        </p:spPr>
      </p:pic>
      <p:sp>
        <p:nvSpPr>
          <p:cNvPr id="173" name="Shape 173"/>
          <p:cNvSpPr txBox="1"/>
          <p:nvPr>
            <p:ph type="title"/>
          </p:nvPr>
        </p:nvSpPr>
        <p:spPr>
          <a:xfrm>
            <a:off x="321825" y="694100"/>
            <a:ext cx="2143800" cy="3149400"/>
          </a:xfrm>
          <a:prstGeom prst="rect">
            <a:avLst/>
          </a:prstGeom>
        </p:spPr>
        <p:txBody>
          <a:bodyPr anchorCtr="0" anchor="t" bIns="91425" lIns="91425" rIns="91425" tIns="91425">
            <a:noAutofit/>
          </a:bodyPr>
          <a:lstStyle/>
          <a:p>
            <a:pPr lvl="0">
              <a:spcBef>
                <a:spcPts val="0"/>
              </a:spcBef>
              <a:buNone/>
            </a:pPr>
            <a:r>
              <a:rPr lang="en"/>
              <a:t>Model</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7" name="Shape 177"/>
        <p:cNvGrpSpPr/>
        <p:nvPr/>
      </p:nvGrpSpPr>
      <p:grpSpPr>
        <a:xfrm>
          <a:off x="0" y="0"/>
          <a:ext cx="0" cy="0"/>
          <a:chOff x="0" y="0"/>
          <a:chExt cx="0" cy="0"/>
        </a:xfrm>
      </p:grpSpPr>
      <p:sp>
        <p:nvSpPr>
          <p:cNvPr id="178" name="Shape 178"/>
          <p:cNvSpPr txBox="1"/>
          <p:nvPr>
            <p:ph type="title"/>
          </p:nvPr>
        </p:nvSpPr>
        <p:spPr>
          <a:xfrm>
            <a:off x="471900" y="244625"/>
            <a:ext cx="8222100" cy="767700"/>
          </a:xfrm>
          <a:prstGeom prst="rect">
            <a:avLst/>
          </a:prstGeom>
        </p:spPr>
        <p:txBody>
          <a:bodyPr anchorCtr="0" anchor="b" bIns="91425" lIns="91425" rIns="91425" tIns="91425">
            <a:noAutofit/>
          </a:bodyPr>
          <a:lstStyle/>
          <a:p>
            <a:pPr lvl="0">
              <a:spcBef>
                <a:spcPts val="0"/>
              </a:spcBef>
              <a:buNone/>
            </a:pPr>
            <a:r>
              <a:rPr lang="en"/>
              <a:t>Model Interpretation</a:t>
            </a:r>
          </a:p>
        </p:txBody>
      </p:sp>
      <p:sp>
        <p:nvSpPr>
          <p:cNvPr id="179" name="Shape 179"/>
          <p:cNvSpPr txBox="1"/>
          <p:nvPr>
            <p:ph idx="1" type="body"/>
          </p:nvPr>
        </p:nvSpPr>
        <p:spPr>
          <a:xfrm>
            <a:off x="471900" y="1919075"/>
            <a:ext cx="8222100" cy="2710200"/>
          </a:xfrm>
          <a:prstGeom prst="rect">
            <a:avLst/>
          </a:prstGeom>
        </p:spPr>
        <p:txBody>
          <a:bodyPr anchorCtr="0" anchor="t" bIns="91425" lIns="91425" rIns="91425" tIns="91425">
            <a:noAutofit/>
          </a:bodyPr>
          <a:lstStyle/>
          <a:p>
            <a:pPr lvl="0">
              <a:spcBef>
                <a:spcPts val="0"/>
              </a:spcBef>
              <a:buNone/>
            </a:pPr>
            <a:r>
              <a:t/>
            </a:r>
            <a:endParaRPr/>
          </a:p>
        </p:txBody>
      </p:sp>
      <p:pic>
        <p:nvPicPr>
          <p:cNvPr descr="FiitedSPL~f.jpeg" id="180" name="Shape 180"/>
          <p:cNvPicPr preferRelativeResize="0"/>
          <p:nvPr/>
        </p:nvPicPr>
        <p:blipFill>
          <a:blip r:embed="rId3">
            <a:alphaModFix/>
          </a:blip>
          <a:stretch>
            <a:fillRect/>
          </a:stretch>
        </p:blipFill>
        <p:spPr>
          <a:xfrm>
            <a:off x="-4" y="1121549"/>
            <a:ext cx="4576354" cy="4021949"/>
          </a:xfrm>
          <a:prstGeom prst="rect">
            <a:avLst/>
          </a:prstGeom>
          <a:noFill/>
          <a:ln>
            <a:noFill/>
          </a:ln>
        </p:spPr>
      </p:pic>
      <p:pic>
        <p:nvPicPr>
          <p:cNvPr descr="FittedSPL~log(f).jpeg" id="181" name="Shape 181"/>
          <p:cNvPicPr preferRelativeResize="0"/>
          <p:nvPr/>
        </p:nvPicPr>
        <p:blipFill>
          <a:blip r:embed="rId4">
            <a:alphaModFix/>
          </a:blip>
          <a:stretch>
            <a:fillRect/>
          </a:stretch>
        </p:blipFill>
        <p:spPr>
          <a:xfrm>
            <a:off x="4567650" y="1121550"/>
            <a:ext cx="4576349" cy="4021949"/>
          </a:xfrm>
          <a:prstGeom prst="rect">
            <a:avLst/>
          </a:prstGeom>
          <a:noFill/>
          <a:ln>
            <a:noFill/>
          </a:ln>
        </p:spPr>
      </p:pic>
      <p:sp>
        <p:nvSpPr>
          <p:cNvPr id="182" name="Shape 182"/>
          <p:cNvSpPr txBox="1"/>
          <p:nvPr/>
        </p:nvSpPr>
        <p:spPr>
          <a:xfrm>
            <a:off x="619275" y="4694350"/>
            <a:ext cx="550500" cy="973500"/>
          </a:xfrm>
          <a:prstGeom prst="rect">
            <a:avLst/>
          </a:prstGeom>
          <a:noFill/>
          <a:ln>
            <a:noFill/>
          </a:ln>
        </p:spPr>
        <p:txBody>
          <a:bodyPr anchorCtr="0" anchor="t" bIns="91425" lIns="91425" rIns="91425" tIns="91425">
            <a:noAutofit/>
          </a:bodyPr>
          <a:lstStyle/>
          <a:p>
            <a:pPr lvl="0">
              <a:spcBef>
                <a:spcPts val="0"/>
              </a:spcBef>
              <a:buNone/>
            </a:pPr>
            <a:r>
              <a:rPr lang="en" sz="1000">
                <a:solidFill>
                  <a:srgbClr val="FF0000"/>
                </a:solidFill>
              </a:rPr>
              <a:t>400</a:t>
            </a:r>
          </a:p>
        </p:txBody>
      </p:sp>
      <p:cxnSp>
        <p:nvCxnSpPr>
          <p:cNvPr id="183" name="Shape 183"/>
          <p:cNvCxnSpPr/>
          <p:nvPr/>
        </p:nvCxnSpPr>
        <p:spPr>
          <a:xfrm>
            <a:off x="767900" y="1463350"/>
            <a:ext cx="0" cy="3245400"/>
          </a:xfrm>
          <a:prstGeom prst="straightConnector1">
            <a:avLst/>
          </a:prstGeom>
          <a:noFill/>
          <a:ln cap="flat" cmpd="sng" w="9525">
            <a:solidFill>
              <a:srgbClr val="FF0000"/>
            </a:solidFill>
            <a:prstDash val="dot"/>
            <a:round/>
            <a:headEnd len="lg" w="lg" type="none"/>
            <a:tailEnd len="lg" w="lg"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7" name="Shape 187"/>
        <p:cNvGrpSpPr/>
        <p:nvPr/>
      </p:nvGrpSpPr>
      <p:grpSpPr>
        <a:xfrm>
          <a:off x="0" y="0"/>
          <a:ext cx="0" cy="0"/>
          <a:chOff x="0" y="0"/>
          <a:chExt cx="0" cy="0"/>
        </a:xfrm>
      </p:grpSpPr>
      <p:pic>
        <p:nvPicPr>
          <p:cNvPr id="188" name="Shape 188"/>
          <p:cNvPicPr preferRelativeResize="0"/>
          <p:nvPr/>
        </p:nvPicPr>
        <p:blipFill rotWithShape="1">
          <a:blip r:embed="rId3">
            <a:alphaModFix/>
          </a:blip>
          <a:srcRect b="238" l="0" r="0" t="238"/>
          <a:stretch/>
        </p:blipFill>
        <p:spPr>
          <a:xfrm>
            <a:off x="657200" y="515775"/>
            <a:ext cx="8227051" cy="4627724"/>
          </a:xfrm>
          <a:prstGeom prst="rect">
            <a:avLst/>
          </a:prstGeom>
          <a:noFill/>
          <a:ln>
            <a:noFill/>
          </a:ln>
        </p:spPr>
      </p:pic>
      <p:sp>
        <p:nvSpPr>
          <p:cNvPr id="189" name="Shape 189"/>
          <p:cNvSpPr txBox="1"/>
          <p:nvPr/>
        </p:nvSpPr>
        <p:spPr>
          <a:xfrm>
            <a:off x="3237575" y="73325"/>
            <a:ext cx="3066300" cy="499800"/>
          </a:xfrm>
          <a:prstGeom prst="rect">
            <a:avLst/>
          </a:prstGeom>
          <a:noFill/>
          <a:ln>
            <a:noFill/>
          </a:ln>
        </p:spPr>
        <p:txBody>
          <a:bodyPr anchorCtr="0" anchor="t" bIns="91425" lIns="91425" rIns="91425" tIns="91425">
            <a:noAutofit/>
          </a:bodyPr>
          <a:lstStyle/>
          <a:p>
            <a:pPr lvl="0" algn="ctr">
              <a:spcBef>
                <a:spcPts val="0"/>
              </a:spcBef>
              <a:buNone/>
            </a:pPr>
            <a:r>
              <a:rPr lang="en" sz="2400">
                <a:solidFill>
                  <a:schemeClr val="dk1"/>
                </a:solidFill>
              </a:rPr>
              <a:t>Inference Conditions</a:t>
            </a:r>
          </a:p>
          <a:p>
            <a:pPr lvl="0">
              <a:spcBef>
                <a:spcPts val="0"/>
              </a:spcBef>
              <a:buNone/>
            </a:pPr>
            <a:r>
              <a:t/>
            </a:r>
            <a:endParaRPr/>
          </a:p>
          <a:p>
            <a:pPr lvl="0">
              <a:spcBef>
                <a:spcPts val="0"/>
              </a:spcBef>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 name="Shape 114"/>
        <p:cNvGrpSpPr/>
        <p:nvPr/>
      </p:nvGrpSpPr>
      <p:grpSpPr>
        <a:xfrm>
          <a:off x="0" y="0"/>
          <a:ext cx="0" cy="0"/>
          <a:chOff x="0" y="0"/>
          <a:chExt cx="0" cy="0"/>
        </a:xfrm>
      </p:grpSpPr>
      <p:sp>
        <p:nvSpPr>
          <p:cNvPr id="115" name="Shape 115"/>
          <p:cNvSpPr txBox="1"/>
          <p:nvPr>
            <p:ph type="title"/>
          </p:nvPr>
        </p:nvSpPr>
        <p:spPr>
          <a:xfrm>
            <a:off x="332325" y="1096874"/>
            <a:ext cx="4339200" cy="2949900"/>
          </a:xfrm>
          <a:prstGeom prst="rect">
            <a:avLst/>
          </a:prstGeom>
        </p:spPr>
        <p:txBody>
          <a:bodyPr anchorCtr="0" anchor="ctr" bIns="91425" lIns="91425" rIns="91425" tIns="91425">
            <a:noAutofit/>
          </a:bodyPr>
          <a:lstStyle/>
          <a:p>
            <a:pPr lvl="0">
              <a:spcBef>
                <a:spcPts val="0"/>
              </a:spcBef>
              <a:buNone/>
            </a:pPr>
            <a:r>
              <a:rPr lang="en"/>
              <a:t>Background and Motivation</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9" name="Shape 119"/>
        <p:cNvGrpSpPr/>
        <p:nvPr/>
      </p:nvGrpSpPr>
      <p:grpSpPr>
        <a:xfrm>
          <a:off x="0" y="0"/>
          <a:ext cx="0" cy="0"/>
          <a:chOff x="0" y="0"/>
          <a:chExt cx="0" cy="0"/>
        </a:xfrm>
      </p:grpSpPr>
      <p:pic>
        <p:nvPicPr>
          <p:cNvPr id="120" name="Shape 120"/>
          <p:cNvPicPr preferRelativeResize="0"/>
          <p:nvPr/>
        </p:nvPicPr>
        <p:blipFill rotWithShape="1">
          <a:blip r:embed="rId3">
            <a:alphaModFix/>
          </a:blip>
          <a:srcRect b="0" l="16036" r="16042" t="0"/>
          <a:stretch/>
        </p:blipFill>
        <p:spPr>
          <a:xfrm>
            <a:off x="3047650" y="0"/>
            <a:ext cx="6096349" cy="5143500"/>
          </a:xfrm>
          <a:prstGeom prst="rect">
            <a:avLst/>
          </a:prstGeom>
          <a:noFill/>
          <a:ln>
            <a:noFill/>
          </a:ln>
        </p:spPr>
      </p:pic>
      <p:sp>
        <p:nvSpPr>
          <p:cNvPr id="121" name="Shape 121"/>
          <p:cNvSpPr txBox="1"/>
          <p:nvPr>
            <p:ph type="title"/>
          </p:nvPr>
        </p:nvSpPr>
        <p:spPr>
          <a:xfrm>
            <a:off x="185350" y="352000"/>
            <a:ext cx="2683200" cy="4078800"/>
          </a:xfrm>
          <a:prstGeom prst="rect">
            <a:avLst/>
          </a:prstGeom>
        </p:spPr>
        <p:txBody>
          <a:bodyPr anchorCtr="0" anchor="t" bIns="91425" lIns="91425" rIns="91425" tIns="91425">
            <a:noAutofit/>
          </a:bodyPr>
          <a:lstStyle/>
          <a:p>
            <a:pPr lvl="0">
              <a:spcBef>
                <a:spcPts val="0"/>
              </a:spcBef>
              <a:buNone/>
            </a:pPr>
            <a:r>
              <a:rPr lang="en"/>
              <a:t>What is Airfoil Self Noise?</a:t>
            </a:r>
          </a:p>
        </p:txBody>
      </p:sp>
      <p:sp>
        <p:nvSpPr>
          <p:cNvPr id="122" name="Shape 122"/>
          <p:cNvSpPr/>
          <p:nvPr/>
        </p:nvSpPr>
        <p:spPr>
          <a:xfrm rot="1997181">
            <a:off x="3010204" y="1515559"/>
            <a:ext cx="1605980" cy="869181"/>
          </a:xfrm>
          <a:prstGeom prst="ellipse">
            <a:avLst/>
          </a:prstGeom>
          <a:noFill/>
          <a:ln cap="flat" cmpd="sng" w="38100">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23" name="Shape 123"/>
          <p:cNvSpPr/>
          <p:nvPr/>
        </p:nvSpPr>
        <p:spPr>
          <a:xfrm rot="863238">
            <a:off x="6730633" y="2916816"/>
            <a:ext cx="2458193" cy="869070"/>
          </a:xfrm>
          <a:prstGeom prst="ellipse">
            <a:avLst/>
          </a:prstGeom>
          <a:noFill/>
          <a:ln cap="flat" cmpd="sng" w="38100">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7" name="Shape 127"/>
        <p:cNvGrpSpPr/>
        <p:nvPr/>
      </p:nvGrpSpPr>
      <p:grpSpPr>
        <a:xfrm>
          <a:off x="0" y="0"/>
          <a:ext cx="0" cy="0"/>
          <a:chOff x="0" y="0"/>
          <a:chExt cx="0" cy="0"/>
        </a:xfrm>
      </p:grpSpPr>
      <p:pic>
        <p:nvPicPr>
          <p:cNvPr id="128" name="Shape 128"/>
          <p:cNvPicPr preferRelativeResize="0"/>
          <p:nvPr/>
        </p:nvPicPr>
        <p:blipFill>
          <a:blip r:embed="rId3">
            <a:alphaModFix/>
          </a:blip>
          <a:stretch>
            <a:fillRect/>
          </a:stretch>
        </p:blipFill>
        <p:spPr>
          <a:xfrm>
            <a:off x="152400" y="777150"/>
            <a:ext cx="8839200" cy="4143375"/>
          </a:xfrm>
          <a:prstGeom prst="rect">
            <a:avLst/>
          </a:prstGeom>
          <a:noFill/>
          <a:ln>
            <a:noFill/>
          </a:ln>
        </p:spPr>
      </p:pic>
      <p:sp>
        <p:nvSpPr>
          <p:cNvPr id="129" name="Shape 129"/>
          <p:cNvSpPr txBox="1"/>
          <p:nvPr/>
        </p:nvSpPr>
        <p:spPr>
          <a:xfrm>
            <a:off x="-76200" y="4839375"/>
            <a:ext cx="4999800" cy="304200"/>
          </a:xfrm>
          <a:prstGeom prst="rect">
            <a:avLst/>
          </a:prstGeom>
          <a:noFill/>
          <a:ln>
            <a:noFill/>
          </a:ln>
        </p:spPr>
        <p:txBody>
          <a:bodyPr anchorCtr="0" anchor="t" bIns="91425" lIns="91425" rIns="91425" tIns="91425">
            <a:noAutofit/>
          </a:bodyPr>
          <a:lstStyle/>
          <a:p>
            <a:pPr lvl="0">
              <a:spcBef>
                <a:spcPts val="0"/>
              </a:spcBef>
              <a:buNone/>
            </a:pPr>
            <a:r>
              <a:rPr i="1" lang="en">
                <a:solidFill>
                  <a:srgbClr val="B7B7B7"/>
                </a:solidFill>
              </a:rPr>
              <a:t>Image: https://en.wikipedia.org/wiki/File:Airfoil.svg</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3" name="Shape 133"/>
        <p:cNvGrpSpPr/>
        <p:nvPr/>
      </p:nvGrpSpPr>
      <p:grpSpPr>
        <a:xfrm>
          <a:off x="0" y="0"/>
          <a:ext cx="0" cy="0"/>
          <a:chOff x="0" y="0"/>
          <a:chExt cx="0" cy="0"/>
        </a:xfrm>
      </p:grpSpPr>
      <p:sp>
        <p:nvSpPr>
          <p:cNvPr id="134" name="Shape 134"/>
          <p:cNvSpPr txBox="1"/>
          <p:nvPr>
            <p:ph type="title"/>
          </p:nvPr>
        </p:nvSpPr>
        <p:spPr>
          <a:xfrm>
            <a:off x="98250" y="16350"/>
            <a:ext cx="8826600" cy="602700"/>
          </a:xfrm>
          <a:prstGeom prst="rect">
            <a:avLst/>
          </a:prstGeom>
        </p:spPr>
        <p:txBody>
          <a:bodyPr anchorCtr="0" anchor="ctr" bIns="91425" lIns="91425" rIns="91425" tIns="91425">
            <a:noAutofit/>
          </a:bodyPr>
          <a:lstStyle/>
          <a:p>
            <a:pPr lvl="0">
              <a:spcBef>
                <a:spcPts val="0"/>
              </a:spcBef>
              <a:buNone/>
            </a:pPr>
            <a:r>
              <a:t/>
            </a:r>
            <a:endParaRPr/>
          </a:p>
        </p:txBody>
      </p:sp>
      <p:pic>
        <p:nvPicPr>
          <p:cNvPr id="135" name="Shape 135"/>
          <p:cNvPicPr preferRelativeResize="0"/>
          <p:nvPr/>
        </p:nvPicPr>
        <p:blipFill>
          <a:blip r:embed="rId3">
            <a:alphaModFix/>
          </a:blip>
          <a:stretch>
            <a:fillRect/>
          </a:stretch>
        </p:blipFill>
        <p:spPr>
          <a:xfrm>
            <a:off x="56100" y="1118850"/>
            <a:ext cx="9031800" cy="3251450"/>
          </a:xfrm>
          <a:prstGeom prst="rect">
            <a:avLst/>
          </a:prstGeom>
          <a:noFill/>
          <a:ln>
            <a:noFill/>
          </a:ln>
        </p:spPr>
      </p:pic>
      <p:sp>
        <p:nvSpPr>
          <p:cNvPr id="136" name="Shape 136"/>
          <p:cNvSpPr txBox="1"/>
          <p:nvPr/>
        </p:nvSpPr>
        <p:spPr>
          <a:xfrm>
            <a:off x="-76200" y="4839375"/>
            <a:ext cx="6418800" cy="304200"/>
          </a:xfrm>
          <a:prstGeom prst="rect">
            <a:avLst/>
          </a:prstGeom>
          <a:noFill/>
          <a:ln>
            <a:noFill/>
          </a:ln>
        </p:spPr>
        <p:txBody>
          <a:bodyPr anchorCtr="0" anchor="t" bIns="91425" lIns="91425" rIns="91425" tIns="91425">
            <a:noAutofit/>
          </a:bodyPr>
          <a:lstStyle/>
          <a:p>
            <a:pPr lvl="0" rtl="0">
              <a:spcBef>
                <a:spcPts val="0"/>
              </a:spcBef>
              <a:buNone/>
            </a:pPr>
            <a:r>
              <a:rPr i="1" lang="en">
                <a:solidFill>
                  <a:srgbClr val="B7B7B7"/>
                </a:solidFill>
              </a:rPr>
              <a:t>Image: </a:t>
            </a:r>
            <a:r>
              <a:rPr i="1" lang="en">
                <a:solidFill>
                  <a:srgbClr val="B7B7B7"/>
                </a:solidFill>
              </a:rPr>
              <a:t>http://www.daviddarling.info/images/airfoil_diagram.jpg</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0" name="Shape 140"/>
        <p:cNvGrpSpPr/>
        <p:nvPr/>
      </p:nvGrpSpPr>
      <p:grpSpPr>
        <a:xfrm>
          <a:off x="0" y="0"/>
          <a:ext cx="0" cy="0"/>
          <a:chOff x="0" y="0"/>
          <a:chExt cx="0" cy="0"/>
        </a:xfrm>
      </p:grpSpPr>
      <p:pic>
        <p:nvPicPr>
          <p:cNvPr id="141" name="Shape 141"/>
          <p:cNvPicPr preferRelativeResize="0"/>
          <p:nvPr/>
        </p:nvPicPr>
        <p:blipFill rotWithShape="1">
          <a:blip r:embed="rId3">
            <a:alphaModFix/>
          </a:blip>
          <a:srcRect b="0" l="12573" r="12581" t="0"/>
          <a:stretch/>
        </p:blipFill>
        <p:spPr>
          <a:xfrm>
            <a:off x="4011000" y="24"/>
            <a:ext cx="5132999" cy="5143498"/>
          </a:xfrm>
          <a:prstGeom prst="rect">
            <a:avLst/>
          </a:prstGeom>
          <a:noFill/>
          <a:ln>
            <a:noFill/>
          </a:ln>
        </p:spPr>
      </p:pic>
      <p:sp>
        <p:nvSpPr>
          <p:cNvPr id="142" name="Shape 142"/>
          <p:cNvSpPr txBox="1"/>
          <p:nvPr>
            <p:ph type="ctrTitle"/>
          </p:nvPr>
        </p:nvSpPr>
        <p:spPr>
          <a:xfrm>
            <a:off x="315175" y="318675"/>
            <a:ext cx="3224400" cy="3020400"/>
          </a:xfrm>
          <a:prstGeom prst="rect">
            <a:avLst/>
          </a:prstGeom>
        </p:spPr>
        <p:txBody>
          <a:bodyPr anchorCtr="0" anchor="t" bIns="91425" lIns="91425" rIns="91425" tIns="91425">
            <a:noAutofit/>
          </a:bodyPr>
          <a:lstStyle/>
          <a:p>
            <a:pPr lvl="0">
              <a:spcBef>
                <a:spcPts val="0"/>
              </a:spcBef>
              <a:buNone/>
            </a:pPr>
            <a:r>
              <a:rPr lang="en"/>
              <a:t>Where did we get the data?</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6" name="Shape 146"/>
        <p:cNvGrpSpPr/>
        <p:nvPr/>
      </p:nvGrpSpPr>
      <p:grpSpPr>
        <a:xfrm>
          <a:off x="0" y="0"/>
          <a:ext cx="0" cy="0"/>
          <a:chOff x="0" y="0"/>
          <a:chExt cx="0" cy="0"/>
        </a:xfrm>
      </p:grpSpPr>
      <p:sp>
        <p:nvSpPr>
          <p:cNvPr id="147" name="Shape 147"/>
          <p:cNvSpPr txBox="1"/>
          <p:nvPr>
            <p:ph type="title"/>
          </p:nvPr>
        </p:nvSpPr>
        <p:spPr>
          <a:xfrm>
            <a:off x="349300" y="334525"/>
            <a:ext cx="7407000" cy="663000"/>
          </a:xfrm>
          <a:prstGeom prst="rect">
            <a:avLst/>
          </a:prstGeom>
        </p:spPr>
        <p:txBody>
          <a:bodyPr anchorCtr="0" anchor="b" bIns="91425" lIns="91425" rIns="91425" tIns="91425">
            <a:noAutofit/>
          </a:bodyPr>
          <a:lstStyle/>
          <a:p>
            <a:pPr lvl="0">
              <a:spcBef>
                <a:spcPts val="0"/>
              </a:spcBef>
              <a:buNone/>
            </a:pPr>
            <a:r>
              <a:rPr lang="en"/>
              <a:t>Dataset</a:t>
            </a:r>
          </a:p>
        </p:txBody>
      </p:sp>
      <p:sp>
        <p:nvSpPr>
          <p:cNvPr id="148" name="Shape 148"/>
          <p:cNvSpPr txBox="1"/>
          <p:nvPr>
            <p:ph idx="1" type="body"/>
          </p:nvPr>
        </p:nvSpPr>
        <p:spPr>
          <a:xfrm>
            <a:off x="260150" y="997525"/>
            <a:ext cx="4974000" cy="3539100"/>
          </a:xfrm>
          <a:prstGeom prst="rect">
            <a:avLst/>
          </a:prstGeom>
        </p:spPr>
        <p:txBody>
          <a:bodyPr anchorCtr="0" anchor="t" bIns="91425" lIns="91425" rIns="91425" tIns="91425">
            <a:noAutofit/>
          </a:bodyPr>
          <a:lstStyle/>
          <a:p>
            <a:pPr indent="-317500" lvl="0" marL="457200" rtl="0">
              <a:spcBef>
                <a:spcPts val="0"/>
              </a:spcBef>
              <a:buClr>
                <a:srgbClr val="000000"/>
              </a:buClr>
              <a:buSzPct val="100000"/>
              <a:buFont typeface="Arial"/>
            </a:pPr>
            <a:r>
              <a:rPr b="1" lang="en" sz="1400">
                <a:solidFill>
                  <a:srgbClr val="000000"/>
                </a:solidFill>
                <a:latin typeface="Arial"/>
                <a:ea typeface="Arial"/>
                <a:cs typeface="Arial"/>
                <a:sym typeface="Arial"/>
              </a:rPr>
              <a:t>Explanatory Variables:</a:t>
            </a:r>
          </a:p>
          <a:p>
            <a:pPr indent="0" lvl="0" marL="457200" rtl="0">
              <a:lnSpc>
                <a:spcPct val="100000"/>
              </a:lnSpc>
              <a:spcBef>
                <a:spcPts val="0"/>
              </a:spcBef>
              <a:spcAft>
                <a:spcPts val="0"/>
              </a:spcAft>
              <a:buNone/>
            </a:pPr>
            <a:r>
              <a:rPr b="1" lang="en" sz="1400">
                <a:solidFill>
                  <a:srgbClr val="000000"/>
                </a:solidFill>
                <a:latin typeface="Arial"/>
                <a:ea typeface="Arial"/>
                <a:cs typeface="Arial"/>
                <a:sym typeface="Arial"/>
              </a:rPr>
              <a:t>1. </a:t>
            </a:r>
            <a:r>
              <a:rPr b="1" lang="en" sz="1400">
                <a:solidFill>
                  <a:schemeClr val="accent3"/>
                </a:solidFill>
                <a:latin typeface="Arial"/>
                <a:ea typeface="Arial"/>
                <a:cs typeface="Arial"/>
                <a:sym typeface="Arial"/>
              </a:rPr>
              <a:t>Frequency</a:t>
            </a:r>
            <a:r>
              <a:rPr b="1" lang="en" sz="1400">
                <a:solidFill>
                  <a:srgbClr val="000000"/>
                </a:solidFill>
                <a:latin typeface="Arial"/>
                <a:ea typeface="Arial"/>
                <a:cs typeface="Arial"/>
                <a:sym typeface="Arial"/>
              </a:rPr>
              <a:t>, in Hertzs. </a:t>
            </a:r>
          </a:p>
          <a:p>
            <a:pPr indent="0" lvl="0" marL="457200" rtl="0">
              <a:lnSpc>
                <a:spcPct val="100000"/>
              </a:lnSpc>
              <a:spcBef>
                <a:spcPts val="0"/>
              </a:spcBef>
              <a:spcAft>
                <a:spcPts val="0"/>
              </a:spcAft>
              <a:buNone/>
            </a:pPr>
            <a:r>
              <a:t/>
            </a:r>
            <a:endParaRPr b="1" sz="1400">
              <a:solidFill>
                <a:srgbClr val="000000"/>
              </a:solidFill>
              <a:latin typeface="Arial"/>
              <a:ea typeface="Arial"/>
              <a:cs typeface="Arial"/>
              <a:sym typeface="Arial"/>
            </a:endParaRPr>
          </a:p>
          <a:p>
            <a:pPr indent="0" lvl="0" marL="457200" rtl="0">
              <a:lnSpc>
                <a:spcPct val="100000"/>
              </a:lnSpc>
              <a:spcBef>
                <a:spcPts val="0"/>
              </a:spcBef>
              <a:spcAft>
                <a:spcPts val="0"/>
              </a:spcAft>
              <a:buNone/>
            </a:pPr>
            <a:r>
              <a:rPr b="1" lang="en" sz="1400">
                <a:solidFill>
                  <a:srgbClr val="000000"/>
                </a:solidFill>
                <a:latin typeface="Arial"/>
                <a:ea typeface="Arial"/>
                <a:cs typeface="Arial"/>
                <a:sym typeface="Arial"/>
              </a:rPr>
              <a:t>2. </a:t>
            </a:r>
            <a:r>
              <a:rPr b="1" lang="en" sz="1400">
                <a:solidFill>
                  <a:schemeClr val="accent3"/>
                </a:solidFill>
                <a:latin typeface="Arial"/>
                <a:ea typeface="Arial"/>
                <a:cs typeface="Arial"/>
                <a:sym typeface="Arial"/>
              </a:rPr>
              <a:t>Angle of Attack</a:t>
            </a:r>
            <a:r>
              <a:rPr b="1" lang="en" sz="1400">
                <a:solidFill>
                  <a:srgbClr val="000000"/>
                </a:solidFill>
                <a:latin typeface="Arial"/>
                <a:ea typeface="Arial"/>
                <a:cs typeface="Arial"/>
                <a:sym typeface="Arial"/>
              </a:rPr>
              <a:t>, in degrees. </a:t>
            </a:r>
          </a:p>
          <a:p>
            <a:pPr indent="0" lvl="0" marL="457200" rtl="0">
              <a:lnSpc>
                <a:spcPct val="100000"/>
              </a:lnSpc>
              <a:spcBef>
                <a:spcPts val="0"/>
              </a:spcBef>
              <a:spcAft>
                <a:spcPts val="0"/>
              </a:spcAft>
              <a:buNone/>
            </a:pPr>
            <a:r>
              <a:rPr b="1" lang="en" sz="1400">
                <a:solidFill>
                  <a:srgbClr val="000000"/>
                </a:solidFill>
                <a:latin typeface="Arial"/>
                <a:ea typeface="Arial"/>
                <a:cs typeface="Arial"/>
                <a:sym typeface="Arial"/>
              </a:rPr>
              <a:t> </a:t>
            </a:r>
          </a:p>
          <a:p>
            <a:pPr indent="0" lvl="0" marL="457200" rtl="0">
              <a:lnSpc>
                <a:spcPct val="100000"/>
              </a:lnSpc>
              <a:spcBef>
                <a:spcPts val="0"/>
              </a:spcBef>
              <a:spcAft>
                <a:spcPts val="0"/>
              </a:spcAft>
              <a:buNone/>
            </a:pPr>
            <a:r>
              <a:rPr b="1" lang="en" sz="1400">
                <a:solidFill>
                  <a:srgbClr val="000000"/>
                </a:solidFill>
                <a:latin typeface="Arial"/>
                <a:ea typeface="Arial"/>
                <a:cs typeface="Arial"/>
                <a:sym typeface="Arial"/>
              </a:rPr>
              <a:t>3. </a:t>
            </a:r>
            <a:r>
              <a:rPr b="1" lang="en" sz="1400">
                <a:solidFill>
                  <a:schemeClr val="accent3"/>
                </a:solidFill>
                <a:latin typeface="Arial"/>
                <a:ea typeface="Arial"/>
                <a:cs typeface="Arial"/>
                <a:sym typeface="Arial"/>
              </a:rPr>
              <a:t>Chord length</a:t>
            </a:r>
            <a:r>
              <a:rPr b="1" lang="en" sz="1400">
                <a:solidFill>
                  <a:srgbClr val="000000"/>
                </a:solidFill>
                <a:latin typeface="Arial"/>
                <a:ea typeface="Arial"/>
                <a:cs typeface="Arial"/>
                <a:sym typeface="Arial"/>
              </a:rPr>
              <a:t>, in meters. </a:t>
            </a:r>
          </a:p>
          <a:p>
            <a:pPr indent="0" lvl="0" marL="457200" rtl="0">
              <a:lnSpc>
                <a:spcPct val="100000"/>
              </a:lnSpc>
              <a:spcBef>
                <a:spcPts val="0"/>
              </a:spcBef>
              <a:spcAft>
                <a:spcPts val="0"/>
              </a:spcAft>
              <a:buNone/>
            </a:pPr>
            <a:r>
              <a:rPr b="1" lang="en" sz="1400">
                <a:solidFill>
                  <a:srgbClr val="000000"/>
                </a:solidFill>
                <a:latin typeface="Arial"/>
                <a:ea typeface="Arial"/>
                <a:cs typeface="Arial"/>
                <a:sym typeface="Arial"/>
              </a:rPr>
              <a:t> </a:t>
            </a:r>
          </a:p>
          <a:p>
            <a:pPr indent="0" lvl="0" marL="457200" rtl="0">
              <a:lnSpc>
                <a:spcPct val="100000"/>
              </a:lnSpc>
              <a:spcBef>
                <a:spcPts val="0"/>
              </a:spcBef>
              <a:spcAft>
                <a:spcPts val="0"/>
              </a:spcAft>
              <a:buNone/>
            </a:pPr>
            <a:r>
              <a:rPr b="1" lang="en" sz="1400">
                <a:solidFill>
                  <a:srgbClr val="000000"/>
                </a:solidFill>
                <a:latin typeface="Arial"/>
                <a:ea typeface="Arial"/>
                <a:cs typeface="Arial"/>
                <a:sym typeface="Arial"/>
              </a:rPr>
              <a:t>4. </a:t>
            </a:r>
            <a:r>
              <a:rPr b="1" lang="en" sz="1400">
                <a:solidFill>
                  <a:schemeClr val="accent3"/>
                </a:solidFill>
                <a:latin typeface="Arial"/>
                <a:ea typeface="Arial"/>
                <a:cs typeface="Arial"/>
                <a:sym typeface="Arial"/>
              </a:rPr>
              <a:t>Free-stream velocity</a:t>
            </a:r>
            <a:r>
              <a:rPr b="1" lang="en" sz="1400">
                <a:solidFill>
                  <a:srgbClr val="000000"/>
                </a:solidFill>
                <a:latin typeface="Arial"/>
                <a:ea typeface="Arial"/>
                <a:cs typeface="Arial"/>
                <a:sym typeface="Arial"/>
              </a:rPr>
              <a:t>, in meters per second. </a:t>
            </a:r>
          </a:p>
          <a:p>
            <a:pPr indent="0" lvl="0" marL="457200" rtl="0">
              <a:lnSpc>
                <a:spcPct val="100000"/>
              </a:lnSpc>
              <a:spcBef>
                <a:spcPts val="0"/>
              </a:spcBef>
              <a:spcAft>
                <a:spcPts val="0"/>
              </a:spcAft>
              <a:buNone/>
            </a:pPr>
            <a:r>
              <a:t/>
            </a:r>
            <a:endParaRPr b="1" sz="1400">
              <a:solidFill>
                <a:srgbClr val="000000"/>
              </a:solidFill>
              <a:latin typeface="Arial"/>
              <a:ea typeface="Arial"/>
              <a:cs typeface="Arial"/>
              <a:sym typeface="Arial"/>
            </a:endParaRPr>
          </a:p>
          <a:p>
            <a:pPr indent="0" lvl="0" marL="457200" rtl="0">
              <a:lnSpc>
                <a:spcPct val="100000"/>
              </a:lnSpc>
              <a:spcBef>
                <a:spcPts val="0"/>
              </a:spcBef>
              <a:spcAft>
                <a:spcPts val="0"/>
              </a:spcAft>
              <a:buNone/>
            </a:pPr>
            <a:r>
              <a:rPr b="1" lang="en" sz="1400">
                <a:solidFill>
                  <a:srgbClr val="000000"/>
                </a:solidFill>
                <a:latin typeface="Arial"/>
                <a:ea typeface="Arial"/>
                <a:cs typeface="Arial"/>
                <a:sym typeface="Arial"/>
              </a:rPr>
              <a:t>5. </a:t>
            </a:r>
            <a:r>
              <a:rPr b="1" lang="en" sz="1400">
                <a:solidFill>
                  <a:schemeClr val="accent3"/>
                </a:solidFill>
                <a:latin typeface="Arial"/>
                <a:ea typeface="Arial"/>
                <a:cs typeface="Arial"/>
                <a:sym typeface="Arial"/>
              </a:rPr>
              <a:t>Suction side displacement thickness</a:t>
            </a:r>
            <a:r>
              <a:rPr b="1" lang="en" sz="1400">
                <a:solidFill>
                  <a:srgbClr val="000000"/>
                </a:solidFill>
                <a:latin typeface="Arial"/>
                <a:ea typeface="Arial"/>
                <a:cs typeface="Arial"/>
                <a:sym typeface="Arial"/>
              </a:rPr>
              <a:t>, in meters. </a:t>
            </a:r>
          </a:p>
          <a:p>
            <a:pPr indent="0" lvl="0" marL="457200" rtl="0">
              <a:lnSpc>
                <a:spcPct val="100000"/>
              </a:lnSpc>
              <a:spcBef>
                <a:spcPts val="0"/>
              </a:spcBef>
              <a:spcAft>
                <a:spcPts val="0"/>
              </a:spcAft>
              <a:buNone/>
            </a:pPr>
            <a:r>
              <a:t/>
            </a:r>
            <a:endParaRPr b="1" sz="1400">
              <a:solidFill>
                <a:srgbClr val="000000"/>
              </a:solidFill>
              <a:latin typeface="Arial"/>
              <a:ea typeface="Arial"/>
              <a:cs typeface="Arial"/>
              <a:sym typeface="Arial"/>
            </a:endParaRPr>
          </a:p>
          <a:p>
            <a:pPr indent="-317500" lvl="0" marL="457200" rtl="0">
              <a:lnSpc>
                <a:spcPct val="100000"/>
              </a:lnSpc>
              <a:spcBef>
                <a:spcPts val="0"/>
              </a:spcBef>
              <a:spcAft>
                <a:spcPts val="0"/>
              </a:spcAft>
              <a:buClr>
                <a:srgbClr val="000000"/>
              </a:buClr>
              <a:buSzPct val="100000"/>
              <a:buFont typeface="Arial"/>
            </a:pPr>
            <a:r>
              <a:rPr b="1" lang="en" sz="1400">
                <a:solidFill>
                  <a:srgbClr val="000000"/>
                </a:solidFill>
                <a:latin typeface="Arial"/>
                <a:ea typeface="Arial"/>
                <a:cs typeface="Arial"/>
                <a:sym typeface="Arial"/>
              </a:rPr>
              <a:t>Response variable:</a:t>
            </a:r>
          </a:p>
          <a:p>
            <a:pPr lvl="0" rtl="0">
              <a:lnSpc>
                <a:spcPct val="100000"/>
              </a:lnSpc>
              <a:spcBef>
                <a:spcPts val="0"/>
              </a:spcBef>
              <a:spcAft>
                <a:spcPts val="0"/>
              </a:spcAft>
              <a:buNone/>
            </a:pPr>
            <a:r>
              <a:t/>
            </a:r>
            <a:endParaRPr b="1" sz="1400">
              <a:solidFill>
                <a:srgbClr val="000000"/>
              </a:solidFill>
              <a:latin typeface="Arial"/>
              <a:ea typeface="Arial"/>
              <a:cs typeface="Arial"/>
              <a:sym typeface="Arial"/>
            </a:endParaRPr>
          </a:p>
          <a:p>
            <a:pPr indent="0" lvl="0" marL="457200" rtl="0">
              <a:lnSpc>
                <a:spcPct val="100000"/>
              </a:lnSpc>
              <a:spcBef>
                <a:spcPts val="0"/>
              </a:spcBef>
              <a:spcAft>
                <a:spcPts val="0"/>
              </a:spcAft>
              <a:buNone/>
            </a:pPr>
            <a:r>
              <a:rPr b="1" lang="en" sz="1400">
                <a:solidFill>
                  <a:srgbClr val="000000"/>
                </a:solidFill>
                <a:latin typeface="Arial"/>
                <a:ea typeface="Arial"/>
                <a:cs typeface="Arial"/>
                <a:sym typeface="Arial"/>
              </a:rPr>
              <a:t>6. </a:t>
            </a:r>
            <a:r>
              <a:rPr b="1" lang="en" sz="1400">
                <a:solidFill>
                  <a:schemeClr val="accent3"/>
                </a:solidFill>
                <a:latin typeface="Arial"/>
                <a:ea typeface="Arial"/>
                <a:cs typeface="Arial"/>
                <a:sym typeface="Arial"/>
              </a:rPr>
              <a:t>Sound pressure level</a:t>
            </a:r>
            <a:r>
              <a:rPr b="1" lang="en" sz="1400">
                <a:solidFill>
                  <a:srgbClr val="000000"/>
                </a:solidFill>
                <a:latin typeface="Arial"/>
                <a:ea typeface="Arial"/>
                <a:cs typeface="Arial"/>
                <a:sym typeface="Arial"/>
              </a:rPr>
              <a:t>, in decibels.</a:t>
            </a:r>
          </a:p>
          <a:p>
            <a:pPr lvl="0" rtl="0">
              <a:spcBef>
                <a:spcPts val="0"/>
              </a:spcBef>
              <a:buNone/>
            </a:pPr>
            <a:r>
              <a:t/>
            </a:r>
            <a:endParaRPr/>
          </a:p>
          <a:p>
            <a:pPr lvl="0" rtl="0">
              <a:spcBef>
                <a:spcPts val="0"/>
              </a:spcBef>
              <a:buNone/>
            </a:pPr>
            <a:r>
              <a:t/>
            </a:r>
            <a:endParaRPr/>
          </a:p>
          <a:p>
            <a:pPr lvl="0" rtl="0">
              <a:spcBef>
                <a:spcPts val="0"/>
              </a:spcBef>
              <a:buNone/>
            </a:pPr>
            <a:r>
              <a:t/>
            </a:r>
            <a:endParaRPr/>
          </a:p>
        </p:txBody>
      </p:sp>
      <p:sp>
        <p:nvSpPr>
          <p:cNvPr id="149" name="Shape 149"/>
          <p:cNvSpPr txBox="1"/>
          <p:nvPr/>
        </p:nvSpPr>
        <p:spPr>
          <a:xfrm>
            <a:off x="5285200" y="997525"/>
            <a:ext cx="2789100" cy="1082400"/>
          </a:xfrm>
          <a:prstGeom prst="rect">
            <a:avLst/>
          </a:prstGeom>
          <a:noFill/>
          <a:ln>
            <a:noFill/>
          </a:ln>
        </p:spPr>
        <p:txBody>
          <a:bodyPr anchorCtr="0" anchor="t" bIns="91425" lIns="91425" rIns="91425" tIns="91425">
            <a:noAutofit/>
          </a:bodyPr>
          <a:lstStyle/>
          <a:p>
            <a:pPr indent="-228600" lvl="0" marL="457200" rtl="0">
              <a:lnSpc>
                <a:spcPct val="200000"/>
              </a:lnSpc>
              <a:spcBef>
                <a:spcPts val="0"/>
              </a:spcBef>
              <a:buChar char="●"/>
            </a:pPr>
            <a:r>
              <a:rPr b="1" lang="en"/>
              <a:t>Size: </a:t>
            </a:r>
            <a:r>
              <a:rPr lang="en"/>
              <a:t>1503 entries</a:t>
            </a:r>
          </a:p>
          <a:p>
            <a:pPr indent="-228600" lvl="0" marL="457200">
              <a:lnSpc>
                <a:spcPct val="200000"/>
              </a:lnSpc>
              <a:spcBef>
                <a:spcPts val="0"/>
              </a:spcBef>
              <a:buChar char="●"/>
            </a:pPr>
            <a:r>
              <a:rPr b="1" lang="en"/>
              <a:t>Origin:</a:t>
            </a:r>
            <a:r>
              <a:rPr lang="en"/>
              <a:t> NASA, July 1989</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3" name="Shape 153"/>
        <p:cNvGrpSpPr/>
        <p:nvPr/>
      </p:nvGrpSpPr>
      <p:grpSpPr>
        <a:xfrm>
          <a:off x="0" y="0"/>
          <a:ext cx="0" cy="0"/>
          <a:chOff x="0" y="0"/>
          <a:chExt cx="0" cy="0"/>
        </a:xfrm>
      </p:grpSpPr>
      <p:sp>
        <p:nvSpPr>
          <p:cNvPr id="154" name="Shape 154"/>
          <p:cNvSpPr txBox="1"/>
          <p:nvPr>
            <p:ph idx="4294967295" type="title"/>
          </p:nvPr>
        </p:nvSpPr>
        <p:spPr>
          <a:xfrm>
            <a:off x="98250" y="16350"/>
            <a:ext cx="8826600" cy="602700"/>
          </a:xfrm>
          <a:prstGeom prst="rect">
            <a:avLst/>
          </a:prstGeom>
        </p:spPr>
        <p:txBody>
          <a:bodyPr anchorCtr="0" anchor="b" bIns="91425" lIns="91425" rIns="91425" tIns="91425">
            <a:noAutofit/>
          </a:bodyPr>
          <a:lstStyle/>
          <a:p>
            <a:pPr lvl="0">
              <a:spcBef>
                <a:spcPts val="0"/>
              </a:spcBef>
              <a:buNone/>
            </a:pPr>
            <a:r>
              <a:rPr lang="en"/>
              <a:t>Dataset</a:t>
            </a:r>
          </a:p>
        </p:txBody>
      </p:sp>
      <p:pic>
        <p:nvPicPr>
          <p:cNvPr descr="SPL~AOA.jpeg" id="155" name="Shape 155"/>
          <p:cNvPicPr preferRelativeResize="0"/>
          <p:nvPr/>
        </p:nvPicPr>
        <p:blipFill>
          <a:blip r:embed="rId3">
            <a:alphaModFix/>
          </a:blip>
          <a:stretch>
            <a:fillRect/>
          </a:stretch>
        </p:blipFill>
        <p:spPr>
          <a:xfrm>
            <a:off x="152400" y="0"/>
            <a:ext cx="3982575" cy="2712267"/>
          </a:xfrm>
          <a:prstGeom prst="rect">
            <a:avLst/>
          </a:prstGeom>
          <a:noFill/>
          <a:ln>
            <a:noFill/>
          </a:ln>
        </p:spPr>
      </p:pic>
      <p:pic>
        <p:nvPicPr>
          <p:cNvPr descr="SPL~CL.jpeg" id="156" name="Shape 156"/>
          <p:cNvPicPr preferRelativeResize="0"/>
          <p:nvPr/>
        </p:nvPicPr>
        <p:blipFill>
          <a:blip r:embed="rId4">
            <a:alphaModFix/>
          </a:blip>
          <a:stretch>
            <a:fillRect/>
          </a:stretch>
        </p:blipFill>
        <p:spPr>
          <a:xfrm>
            <a:off x="4795652" y="0"/>
            <a:ext cx="4195948" cy="2674924"/>
          </a:xfrm>
          <a:prstGeom prst="rect">
            <a:avLst/>
          </a:prstGeom>
          <a:noFill/>
          <a:ln>
            <a:noFill/>
          </a:ln>
        </p:spPr>
      </p:pic>
      <p:pic>
        <p:nvPicPr>
          <p:cNvPr descr="SPL~FSV.jpeg" id="157" name="Shape 157"/>
          <p:cNvPicPr preferRelativeResize="0"/>
          <p:nvPr/>
        </p:nvPicPr>
        <p:blipFill>
          <a:blip r:embed="rId5">
            <a:alphaModFix/>
          </a:blip>
          <a:stretch>
            <a:fillRect/>
          </a:stretch>
        </p:blipFill>
        <p:spPr>
          <a:xfrm>
            <a:off x="201125" y="2696150"/>
            <a:ext cx="3982574" cy="2404935"/>
          </a:xfrm>
          <a:prstGeom prst="rect">
            <a:avLst/>
          </a:prstGeom>
          <a:noFill/>
          <a:ln>
            <a:noFill/>
          </a:ln>
        </p:spPr>
      </p:pic>
      <p:pic>
        <p:nvPicPr>
          <p:cNvPr descr="SPL~SSDT.jpeg" id="158" name="Shape 158"/>
          <p:cNvPicPr preferRelativeResize="0"/>
          <p:nvPr/>
        </p:nvPicPr>
        <p:blipFill>
          <a:blip r:embed="rId6">
            <a:alphaModFix/>
          </a:blip>
          <a:stretch>
            <a:fillRect/>
          </a:stretch>
        </p:blipFill>
        <p:spPr>
          <a:xfrm>
            <a:off x="4795649" y="2674925"/>
            <a:ext cx="4195950" cy="2447350"/>
          </a:xfrm>
          <a:prstGeom prst="rect">
            <a:avLst/>
          </a:prstGeom>
          <a:noFill/>
          <a:ln>
            <a:noFill/>
          </a:ln>
        </p:spPr>
      </p:pic>
      <p:sp>
        <p:nvSpPr>
          <p:cNvPr id="159" name="Shape 159"/>
          <p:cNvSpPr txBox="1"/>
          <p:nvPr/>
        </p:nvSpPr>
        <p:spPr>
          <a:xfrm>
            <a:off x="1472850" y="2215950"/>
            <a:ext cx="1439100" cy="343800"/>
          </a:xfrm>
          <a:prstGeom prst="rect">
            <a:avLst/>
          </a:prstGeom>
          <a:noFill/>
          <a:ln>
            <a:noFill/>
          </a:ln>
        </p:spPr>
        <p:txBody>
          <a:bodyPr anchorCtr="0" anchor="t" bIns="91425" lIns="91425" rIns="91425" tIns="91425">
            <a:noAutofit/>
          </a:bodyPr>
          <a:lstStyle/>
          <a:p>
            <a:pPr lvl="0">
              <a:spcBef>
                <a:spcPts val="0"/>
              </a:spcBef>
              <a:buNone/>
            </a:pPr>
            <a:r>
              <a:rPr lang="en">
                <a:solidFill>
                  <a:srgbClr val="FF0000"/>
                </a:solidFill>
              </a:rPr>
              <a:t>Angle of Attack</a:t>
            </a:r>
          </a:p>
        </p:txBody>
      </p:sp>
      <p:sp>
        <p:nvSpPr>
          <p:cNvPr id="160" name="Shape 160"/>
          <p:cNvSpPr txBox="1"/>
          <p:nvPr/>
        </p:nvSpPr>
        <p:spPr>
          <a:xfrm>
            <a:off x="5603575" y="4757275"/>
            <a:ext cx="3043800" cy="343800"/>
          </a:xfrm>
          <a:prstGeom prst="rect">
            <a:avLst/>
          </a:prstGeom>
          <a:noFill/>
          <a:ln>
            <a:noFill/>
          </a:ln>
        </p:spPr>
        <p:txBody>
          <a:bodyPr anchorCtr="0" anchor="t" bIns="91425" lIns="91425" rIns="91425" tIns="91425">
            <a:noAutofit/>
          </a:bodyPr>
          <a:lstStyle/>
          <a:p>
            <a:pPr lvl="0">
              <a:spcBef>
                <a:spcPts val="0"/>
              </a:spcBef>
              <a:buNone/>
            </a:pPr>
            <a:r>
              <a:rPr lang="en">
                <a:solidFill>
                  <a:srgbClr val="FF0000"/>
                </a:solidFill>
              </a:rPr>
              <a:t>Suction-side suction displacement</a:t>
            </a:r>
          </a:p>
          <a:p>
            <a:pPr lvl="0" rtl="0">
              <a:spcBef>
                <a:spcPts val="0"/>
              </a:spcBef>
              <a:buNone/>
            </a:pPr>
            <a:r>
              <a:t/>
            </a:r>
            <a:endParaRPr>
              <a:solidFill>
                <a:srgbClr val="FF0000"/>
              </a:solidFill>
            </a:endParaRPr>
          </a:p>
        </p:txBody>
      </p:sp>
      <p:sp>
        <p:nvSpPr>
          <p:cNvPr id="161" name="Shape 161"/>
          <p:cNvSpPr txBox="1"/>
          <p:nvPr/>
        </p:nvSpPr>
        <p:spPr>
          <a:xfrm>
            <a:off x="1387200" y="4757275"/>
            <a:ext cx="1915200" cy="343800"/>
          </a:xfrm>
          <a:prstGeom prst="rect">
            <a:avLst/>
          </a:prstGeom>
          <a:noFill/>
          <a:ln>
            <a:noFill/>
          </a:ln>
        </p:spPr>
        <p:txBody>
          <a:bodyPr anchorCtr="0" anchor="t" bIns="91425" lIns="91425" rIns="91425" tIns="91425">
            <a:noAutofit/>
          </a:bodyPr>
          <a:lstStyle/>
          <a:p>
            <a:pPr lvl="0" rtl="0">
              <a:spcBef>
                <a:spcPts val="0"/>
              </a:spcBef>
              <a:buNone/>
            </a:pPr>
            <a:r>
              <a:rPr lang="en">
                <a:solidFill>
                  <a:srgbClr val="FF0000"/>
                </a:solidFill>
              </a:rPr>
              <a:t>Free-Stream Velocity</a:t>
            </a:r>
          </a:p>
        </p:txBody>
      </p:sp>
      <p:sp>
        <p:nvSpPr>
          <p:cNvPr id="162" name="Shape 162"/>
          <p:cNvSpPr txBox="1"/>
          <p:nvPr/>
        </p:nvSpPr>
        <p:spPr>
          <a:xfrm>
            <a:off x="6374700" y="2215950"/>
            <a:ext cx="1439100" cy="343800"/>
          </a:xfrm>
          <a:prstGeom prst="rect">
            <a:avLst/>
          </a:prstGeom>
          <a:noFill/>
          <a:ln>
            <a:noFill/>
          </a:ln>
        </p:spPr>
        <p:txBody>
          <a:bodyPr anchorCtr="0" anchor="t" bIns="91425" lIns="91425" rIns="91425" tIns="91425">
            <a:noAutofit/>
          </a:bodyPr>
          <a:lstStyle/>
          <a:p>
            <a:pPr lvl="0" rtl="0">
              <a:spcBef>
                <a:spcPts val="0"/>
              </a:spcBef>
              <a:buNone/>
            </a:pPr>
            <a:r>
              <a:rPr lang="en">
                <a:solidFill>
                  <a:srgbClr val="FF0000"/>
                </a:solidFill>
              </a:rPr>
              <a:t>Chord Length</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6" name="Shape 166"/>
        <p:cNvGrpSpPr/>
        <p:nvPr/>
      </p:nvGrpSpPr>
      <p:grpSpPr>
        <a:xfrm>
          <a:off x="0" y="0"/>
          <a:ext cx="0" cy="0"/>
          <a:chOff x="0" y="0"/>
          <a:chExt cx="0" cy="0"/>
        </a:xfrm>
      </p:grpSpPr>
      <p:pic>
        <p:nvPicPr>
          <p:cNvPr descr="SPL~log(f).jpeg" id="167" name="Shape 167"/>
          <p:cNvPicPr preferRelativeResize="0"/>
          <p:nvPr/>
        </p:nvPicPr>
        <p:blipFill>
          <a:blip r:embed="rId3">
            <a:alphaModFix/>
          </a:blip>
          <a:stretch>
            <a:fillRect/>
          </a:stretch>
        </p:blipFill>
        <p:spPr>
          <a:xfrm>
            <a:off x="1019300" y="62112"/>
            <a:ext cx="7105400" cy="50192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